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AFD35-9F89-4B78-B2C1-5701E8E2E7E3}" v="521" dt="2024-03-06T11:14:14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da Hassel Mørch" userId="60aa1f38-3e6f-4aad-95c1-1d160a380169" providerId="ADAL" clId="{588AFD35-9F89-4B78-B2C1-5701E8E2E7E3}"/>
    <pc:docChg chg="undo custSel addSld modSld">
      <pc:chgData name="Hedda Hassel Mørch" userId="60aa1f38-3e6f-4aad-95c1-1d160a380169" providerId="ADAL" clId="{588AFD35-9F89-4B78-B2C1-5701E8E2E7E3}" dt="2024-03-06T11:14:16.483" v="11206" actId="20577"/>
      <pc:docMkLst>
        <pc:docMk/>
      </pc:docMkLst>
      <pc:sldChg chg="modSp mod">
        <pc:chgData name="Hedda Hassel Mørch" userId="60aa1f38-3e6f-4aad-95c1-1d160a380169" providerId="ADAL" clId="{588AFD35-9F89-4B78-B2C1-5701E8E2E7E3}" dt="2024-03-06T11:11:15.480" v="10807" actId="20577"/>
        <pc:sldMkLst>
          <pc:docMk/>
          <pc:sldMk cId="2086128946" sldId="256"/>
        </pc:sldMkLst>
        <pc:spChg chg="mod">
          <ac:chgData name="Hedda Hassel Mørch" userId="60aa1f38-3e6f-4aad-95c1-1d160a380169" providerId="ADAL" clId="{588AFD35-9F89-4B78-B2C1-5701E8E2E7E3}" dt="2024-03-06T11:11:15.480" v="10807" actId="20577"/>
          <ac:spMkLst>
            <pc:docMk/>
            <pc:sldMk cId="2086128946" sldId="256"/>
            <ac:spMk id="3" creationId="{B5209666-0329-AE27-B08C-A10F71B1B401}"/>
          </ac:spMkLst>
        </pc:spChg>
      </pc:sldChg>
      <pc:sldChg chg="addSp modSp mod modAnim">
        <pc:chgData name="Hedda Hassel Mørch" userId="60aa1f38-3e6f-4aad-95c1-1d160a380169" providerId="ADAL" clId="{588AFD35-9F89-4B78-B2C1-5701E8E2E7E3}" dt="2024-03-06T10:53:02.971" v="10397"/>
        <pc:sldMkLst>
          <pc:docMk/>
          <pc:sldMk cId="7566972" sldId="257"/>
        </pc:sldMkLst>
        <pc:spChg chg="mod">
          <ac:chgData name="Hedda Hassel Mørch" userId="60aa1f38-3e6f-4aad-95c1-1d160a380169" providerId="ADAL" clId="{588AFD35-9F89-4B78-B2C1-5701E8E2E7E3}" dt="2024-03-04T16:36:54.977" v="10360" actId="27636"/>
          <ac:spMkLst>
            <pc:docMk/>
            <pc:sldMk cId="7566972" sldId="257"/>
            <ac:spMk id="3" creationId="{B05381EC-15D9-0E7E-41D1-212080BCC4BD}"/>
          </ac:spMkLst>
        </pc:spChg>
        <pc:picChg chg="add mod">
          <ac:chgData name="Hedda Hassel Mørch" userId="60aa1f38-3e6f-4aad-95c1-1d160a380169" providerId="ADAL" clId="{588AFD35-9F89-4B78-B2C1-5701E8E2E7E3}" dt="2024-03-04T16:37:02.663" v="10364" actId="1076"/>
          <ac:picMkLst>
            <pc:docMk/>
            <pc:sldMk cId="7566972" sldId="257"/>
            <ac:picMk id="4" creationId="{C8295BF2-55AB-5424-CC27-1D28390B42B9}"/>
          </ac:picMkLst>
        </pc:picChg>
      </pc:sldChg>
      <pc:sldChg chg="addSp modSp mod modAnim">
        <pc:chgData name="Hedda Hassel Mørch" userId="60aa1f38-3e6f-4aad-95c1-1d160a380169" providerId="ADAL" clId="{588AFD35-9F89-4B78-B2C1-5701E8E2E7E3}" dt="2024-03-06T10:55:40.078" v="10471"/>
        <pc:sldMkLst>
          <pc:docMk/>
          <pc:sldMk cId="2191579969" sldId="258"/>
        </pc:sldMkLst>
        <pc:spChg chg="mod">
          <ac:chgData name="Hedda Hassel Mørch" userId="60aa1f38-3e6f-4aad-95c1-1d160a380169" providerId="ADAL" clId="{588AFD35-9F89-4B78-B2C1-5701E8E2E7E3}" dt="2024-03-06T10:54:30.659" v="10456" actId="6549"/>
          <ac:spMkLst>
            <pc:docMk/>
            <pc:sldMk cId="2191579969" sldId="258"/>
            <ac:spMk id="3" creationId="{24C9BFD9-1B30-A5B3-C3A0-6BCEDE54EC92}"/>
          </ac:spMkLst>
        </pc:spChg>
        <pc:picChg chg="add mod">
          <ac:chgData name="Hedda Hassel Mørch" userId="60aa1f38-3e6f-4aad-95c1-1d160a380169" providerId="ADAL" clId="{588AFD35-9F89-4B78-B2C1-5701E8E2E7E3}" dt="2024-03-04T16:35:01.567" v="10343" actId="1076"/>
          <ac:picMkLst>
            <pc:docMk/>
            <pc:sldMk cId="2191579969" sldId="258"/>
            <ac:picMk id="7170" creationId="{0B5EB34B-5209-154F-67DD-6C3474ADD246}"/>
          </ac:picMkLst>
        </pc:picChg>
        <pc:picChg chg="add mod">
          <ac:chgData name="Hedda Hassel Mørch" userId="60aa1f38-3e6f-4aad-95c1-1d160a380169" providerId="ADAL" clId="{588AFD35-9F89-4B78-B2C1-5701E8E2E7E3}" dt="2024-03-04T16:36:06.359" v="10354" actId="1076"/>
          <ac:picMkLst>
            <pc:docMk/>
            <pc:sldMk cId="2191579969" sldId="258"/>
            <ac:picMk id="7172" creationId="{32786D2F-D035-1225-ACE8-2AD4100741AE}"/>
          </ac:picMkLst>
        </pc:picChg>
        <pc:picChg chg="add mod">
          <ac:chgData name="Hedda Hassel Mørch" userId="60aa1f38-3e6f-4aad-95c1-1d160a380169" providerId="ADAL" clId="{588AFD35-9F89-4B78-B2C1-5701E8E2E7E3}" dt="2024-03-04T16:36:07.881" v="10355" actId="1076"/>
          <ac:picMkLst>
            <pc:docMk/>
            <pc:sldMk cId="2191579969" sldId="258"/>
            <ac:picMk id="7174" creationId="{47ACEBC9-C0A6-1717-1193-7989A2758BFB}"/>
          </ac:picMkLst>
        </pc:picChg>
      </pc:sldChg>
      <pc:sldChg chg="addSp delSp modSp mod modAnim">
        <pc:chgData name="Hedda Hassel Mørch" userId="60aa1f38-3e6f-4aad-95c1-1d160a380169" providerId="ADAL" clId="{588AFD35-9F89-4B78-B2C1-5701E8E2E7E3}" dt="2024-03-06T10:56:23.602" v="10473" actId="115"/>
        <pc:sldMkLst>
          <pc:docMk/>
          <pc:sldMk cId="501876938" sldId="259"/>
        </pc:sldMkLst>
        <pc:spChg chg="mod">
          <ac:chgData name="Hedda Hassel Mørch" userId="60aa1f38-3e6f-4aad-95c1-1d160a380169" providerId="ADAL" clId="{588AFD35-9F89-4B78-B2C1-5701E8E2E7E3}" dt="2024-03-06T10:56:23.602" v="10473" actId="115"/>
          <ac:spMkLst>
            <pc:docMk/>
            <pc:sldMk cId="501876938" sldId="259"/>
            <ac:spMk id="3" creationId="{D032792E-F0E9-36DB-E9C8-527A9A142CE7}"/>
          </ac:spMkLst>
        </pc:spChg>
        <pc:picChg chg="add del mod">
          <ac:chgData name="Hedda Hassel Mørch" userId="60aa1f38-3e6f-4aad-95c1-1d160a380169" providerId="ADAL" clId="{588AFD35-9F89-4B78-B2C1-5701E8E2E7E3}" dt="2024-03-04T16:31:50.043" v="10305" actId="21"/>
          <ac:picMkLst>
            <pc:docMk/>
            <pc:sldMk cId="501876938" sldId="259"/>
            <ac:picMk id="5122" creationId="{33AE44F1-04FB-2C9B-7626-50741E8629FD}"/>
          </ac:picMkLst>
        </pc:picChg>
        <pc:picChg chg="add del mod">
          <ac:chgData name="Hedda Hassel Mørch" userId="60aa1f38-3e6f-4aad-95c1-1d160a380169" providerId="ADAL" clId="{588AFD35-9F89-4B78-B2C1-5701E8E2E7E3}" dt="2024-03-04T16:31:14.360" v="10302" actId="478"/>
          <ac:picMkLst>
            <pc:docMk/>
            <pc:sldMk cId="501876938" sldId="259"/>
            <ac:picMk id="5124" creationId="{C992083D-4E2E-98EC-AB25-085C11CBE9FA}"/>
          </ac:picMkLst>
        </pc:picChg>
      </pc:sldChg>
      <pc:sldChg chg="modSp mod">
        <pc:chgData name="Hedda Hassel Mørch" userId="60aa1f38-3e6f-4aad-95c1-1d160a380169" providerId="ADAL" clId="{588AFD35-9F89-4B78-B2C1-5701E8E2E7E3}" dt="2024-03-04T14:18:25.290" v="58" actId="20577"/>
        <pc:sldMkLst>
          <pc:docMk/>
          <pc:sldMk cId="1710873221" sldId="260"/>
        </pc:sldMkLst>
        <pc:spChg chg="mod">
          <ac:chgData name="Hedda Hassel Mørch" userId="60aa1f38-3e6f-4aad-95c1-1d160a380169" providerId="ADAL" clId="{588AFD35-9F89-4B78-B2C1-5701E8E2E7E3}" dt="2024-03-04T14:18:25.290" v="58" actId="20577"/>
          <ac:spMkLst>
            <pc:docMk/>
            <pc:sldMk cId="1710873221" sldId="260"/>
            <ac:spMk id="3" creationId="{19B933B4-A231-42C7-0EF1-CC5275D53354}"/>
          </ac:spMkLst>
        </pc:spChg>
      </pc:sldChg>
      <pc:sldChg chg="modSp mod modAnim">
        <pc:chgData name="Hedda Hassel Mørch" userId="60aa1f38-3e6f-4aad-95c1-1d160a380169" providerId="ADAL" clId="{588AFD35-9F89-4B78-B2C1-5701E8E2E7E3}" dt="2024-03-06T10:57:36.046" v="10476"/>
        <pc:sldMkLst>
          <pc:docMk/>
          <pc:sldMk cId="3273413814" sldId="261"/>
        </pc:sldMkLst>
        <pc:spChg chg="mod">
          <ac:chgData name="Hedda Hassel Mørch" userId="60aa1f38-3e6f-4aad-95c1-1d160a380169" providerId="ADAL" clId="{588AFD35-9F89-4B78-B2C1-5701E8E2E7E3}" dt="2024-03-06T10:57:30.530" v="10475" actId="115"/>
          <ac:spMkLst>
            <pc:docMk/>
            <pc:sldMk cId="3273413814" sldId="261"/>
            <ac:spMk id="3" creationId="{B65E6D89-192A-1BCA-BD53-12701338091B}"/>
          </ac:spMkLst>
        </pc:spChg>
      </pc:sldChg>
      <pc:sldChg chg="modSp mod modAnim">
        <pc:chgData name="Hedda Hassel Mørch" userId="60aa1f38-3e6f-4aad-95c1-1d160a380169" providerId="ADAL" clId="{588AFD35-9F89-4B78-B2C1-5701E8E2E7E3}" dt="2024-03-06T10:57:53.129" v="10479"/>
        <pc:sldMkLst>
          <pc:docMk/>
          <pc:sldMk cId="1245141257" sldId="262"/>
        </pc:sldMkLst>
        <pc:spChg chg="mod">
          <ac:chgData name="Hedda Hassel Mørch" userId="60aa1f38-3e6f-4aad-95c1-1d160a380169" providerId="ADAL" clId="{588AFD35-9F89-4B78-B2C1-5701E8E2E7E3}" dt="2024-03-04T14:19:10.401" v="83" actId="14"/>
          <ac:spMkLst>
            <pc:docMk/>
            <pc:sldMk cId="1245141257" sldId="262"/>
            <ac:spMk id="3" creationId="{C18156DA-66CA-E6FC-716D-5A2E635563EE}"/>
          </ac:spMkLst>
        </pc:spChg>
      </pc:sldChg>
      <pc:sldChg chg="modSp mod modAnim">
        <pc:chgData name="Hedda Hassel Mørch" userId="60aa1f38-3e6f-4aad-95c1-1d160a380169" providerId="ADAL" clId="{588AFD35-9F89-4B78-B2C1-5701E8E2E7E3}" dt="2024-03-06T10:58:49.201" v="10541" actId="15"/>
        <pc:sldMkLst>
          <pc:docMk/>
          <pc:sldMk cId="1844441836" sldId="263"/>
        </pc:sldMkLst>
        <pc:spChg chg="mod">
          <ac:chgData name="Hedda Hassel Mørch" userId="60aa1f38-3e6f-4aad-95c1-1d160a380169" providerId="ADAL" clId="{588AFD35-9F89-4B78-B2C1-5701E8E2E7E3}" dt="2024-03-06T10:58:49.201" v="10541" actId="15"/>
          <ac:spMkLst>
            <pc:docMk/>
            <pc:sldMk cId="1844441836" sldId="263"/>
            <ac:spMk id="3" creationId="{691E2D31-D89A-7077-6712-0E5F05ED00C1}"/>
          </ac:spMkLst>
        </pc:spChg>
      </pc:sldChg>
      <pc:sldChg chg="addSp modSp mod modAnim">
        <pc:chgData name="Hedda Hassel Mørch" userId="60aa1f38-3e6f-4aad-95c1-1d160a380169" providerId="ADAL" clId="{588AFD35-9F89-4B78-B2C1-5701E8E2E7E3}" dt="2024-03-06T10:59:16.655" v="10548"/>
        <pc:sldMkLst>
          <pc:docMk/>
          <pc:sldMk cId="2620269130" sldId="264"/>
        </pc:sldMkLst>
        <pc:spChg chg="mod">
          <ac:chgData name="Hedda Hassel Mørch" userId="60aa1f38-3e6f-4aad-95c1-1d160a380169" providerId="ADAL" clId="{588AFD35-9F89-4B78-B2C1-5701E8E2E7E3}" dt="2024-03-04T16:29:52.554" v="10288" actId="27636"/>
          <ac:spMkLst>
            <pc:docMk/>
            <pc:sldMk cId="2620269130" sldId="264"/>
            <ac:spMk id="3" creationId="{70BE696E-5689-6986-9C93-444CCECBCB16}"/>
          </ac:spMkLst>
        </pc:spChg>
        <pc:picChg chg="add mod">
          <ac:chgData name="Hedda Hassel Mørch" userId="60aa1f38-3e6f-4aad-95c1-1d160a380169" providerId="ADAL" clId="{588AFD35-9F89-4B78-B2C1-5701E8E2E7E3}" dt="2024-03-06T10:58:54.112" v="10543" actId="1076"/>
          <ac:picMkLst>
            <pc:docMk/>
            <pc:sldMk cId="2620269130" sldId="264"/>
            <ac:picMk id="4098" creationId="{FAA5B1AE-FD15-8ACD-C6D0-8579A8AF6F02}"/>
          </ac:picMkLst>
        </pc:picChg>
      </pc:sldChg>
      <pc:sldChg chg="modSp mod modAnim">
        <pc:chgData name="Hedda Hassel Mørch" userId="60aa1f38-3e6f-4aad-95c1-1d160a380169" providerId="ADAL" clId="{588AFD35-9F89-4B78-B2C1-5701E8E2E7E3}" dt="2024-03-06T11:00:19.433" v="10558" actId="115"/>
        <pc:sldMkLst>
          <pc:docMk/>
          <pc:sldMk cId="1741218791" sldId="265"/>
        </pc:sldMkLst>
        <pc:spChg chg="mod">
          <ac:chgData name="Hedda Hassel Mørch" userId="60aa1f38-3e6f-4aad-95c1-1d160a380169" providerId="ADAL" clId="{588AFD35-9F89-4B78-B2C1-5701E8E2E7E3}" dt="2024-03-06T11:00:19.433" v="10558" actId="115"/>
          <ac:spMkLst>
            <pc:docMk/>
            <pc:sldMk cId="1741218791" sldId="265"/>
            <ac:spMk id="3" creationId="{6165C5F2-A39A-A3D1-2453-536A9018AD0E}"/>
          </ac:spMkLst>
        </pc:spChg>
      </pc:sldChg>
      <pc:sldChg chg="modSp mod">
        <pc:chgData name="Hedda Hassel Mørch" userId="60aa1f38-3e6f-4aad-95c1-1d160a380169" providerId="ADAL" clId="{588AFD35-9F89-4B78-B2C1-5701E8E2E7E3}" dt="2024-03-04T15:27:47.024" v="3056" actId="6549"/>
        <pc:sldMkLst>
          <pc:docMk/>
          <pc:sldMk cId="4291164921" sldId="266"/>
        </pc:sldMkLst>
        <pc:spChg chg="mod">
          <ac:chgData name="Hedda Hassel Mørch" userId="60aa1f38-3e6f-4aad-95c1-1d160a380169" providerId="ADAL" clId="{588AFD35-9F89-4B78-B2C1-5701E8E2E7E3}" dt="2024-03-04T15:22:17.393" v="1751" actId="20577"/>
          <ac:spMkLst>
            <pc:docMk/>
            <pc:sldMk cId="4291164921" sldId="266"/>
            <ac:spMk id="2" creationId="{35605B43-2DD6-7CE1-7E72-4294759AD9E8}"/>
          </ac:spMkLst>
        </pc:spChg>
        <pc:spChg chg="mod">
          <ac:chgData name="Hedda Hassel Mørch" userId="60aa1f38-3e6f-4aad-95c1-1d160a380169" providerId="ADAL" clId="{588AFD35-9F89-4B78-B2C1-5701E8E2E7E3}" dt="2024-03-04T15:27:47.024" v="3056" actId="6549"/>
          <ac:spMkLst>
            <pc:docMk/>
            <pc:sldMk cId="4291164921" sldId="266"/>
            <ac:spMk id="3" creationId="{D6D3B8BD-7B05-0389-A484-F204A88F8595}"/>
          </ac:spMkLst>
        </pc:spChg>
      </pc:sldChg>
      <pc:sldChg chg="addSp delSp modSp new mod modAnim">
        <pc:chgData name="Hedda Hassel Mørch" userId="60aa1f38-3e6f-4aad-95c1-1d160a380169" providerId="ADAL" clId="{588AFD35-9F89-4B78-B2C1-5701E8E2E7E3}" dt="2024-03-06T11:01:17.568" v="10568"/>
        <pc:sldMkLst>
          <pc:docMk/>
          <pc:sldMk cId="1158863230" sldId="267"/>
        </pc:sldMkLst>
        <pc:spChg chg="mod">
          <ac:chgData name="Hedda Hassel Mørch" userId="60aa1f38-3e6f-4aad-95c1-1d160a380169" providerId="ADAL" clId="{588AFD35-9F89-4B78-B2C1-5701E8E2E7E3}" dt="2024-03-04T15:27:57.997" v="3106" actId="20577"/>
          <ac:spMkLst>
            <pc:docMk/>
            <pc:sldMk cId="1158863230" sldId="267"/>
            <ac:spMk id="2" creationId="{337844FC-C4F3-7FB8-36B3-D4487F7598EF}"/>
          </ac:spMkLst>
        </pc:spChg>
        <pc:spChg chg="mod">
          <ac:chgData name="Hedda Hassel Mørch" userId="60aa1f38-3e6f-4aad-95c1-1d160a380169" providerId="ADAL" clId="{588AFD35-9F89-4B78-B2C1-5701E8E2E7E3}" dt="2024-03-04T16:32:11.023" v="10310" actId="27636"/>
          <ac:spMkLst>
            <pc:docMk/>
            <pc:sldMk cId="1158863230" sldId="267"/>
            <ac:spMk id="3" creationId="{7AA16191-1E3B-E4CC-22A3-440CAD3C4CF7}"/>
          </ac:spMkLst>
        </pc:spChg>
        <pc:picChg chg="add del mod">
          <ac:chgData name="Hedda Hassel Mørch" userId="60aa1f38-3e6f-4aad-95c1-1d160a380169" providerId="ADAL" clId="{588AFD35-9F89-4B78-B2C1-5701E8E2E7E3}" dt="2024-03-04T16:32:51.751" v="10313" actId="478"/>
          <ac:picMkLst>
            <pc:docMk/>
            <pc:sldMk cId="1158863230" sldId="267"/>
            <ac:picMk id="5122" creationId="{33AE44F1-04FB-2C9B-7626-50741E8629FD}"/>
          </ac:picMkLst>
        </pc:picChg>
        <pc:picChg chg="add mod">
          <ac:chgData name="Hedda Hassel Mørch" userId="60aa1f38-3e6f-4aad-95c1-1d160a380169" providerId="ADAL" clId="{588AFD35-9F89-4B78-B2C1-5701E8E2E7E3}" dt="2024-03-04T16:33:58.772" v="10328" actId="1076"/>
          <ac:picMkLst>
            <pc:docMk/>
            <pc:sldMk cId="1158863230" sldId="267"/>
            <ac:picMk id="6146" creationId="{C0E56847-5ABD-3EBA-37F1-0BF35B8F4C84}"/>
          </ac:picMkLst>
        </pc:picChg>
        <pc:picChg chg="add mod">
          <ac:chgData name="Hedda Hassel Mørch" userId="60aa1f38-3e6f-4aad-95c1-1d160a380169" providerId="ADAL" clId="{588AFD35-9F89-4B78-B2C1-5701E8E2E7E3}" dt="2024-03-04T16:37:43.643" v="10367" actId="1076"/>
          <ac:picMkLst>
            <pc:docMk/>
            <pc:sldMk cId="1158863230" sldId="267"/>
            <ac:picMk id="6148" creationId="{E1438863-4FA2-76BD-825A-044E67D9DF73}"/>
          </ac:picMkLst>
        </pc:picChg>
      </pc:sldChg>
      <pc:sldChg chg="modSp new mod">
        <pc:chgData name="Hedda Hassel Mørch" userId="60aa1f38-3e6f-4aad-95c1-1d160a380169" providerId="ADAL" clId="{588AFD35-9F89-4B78-B2C1-5701E8E2E7E3}" dt="2024-03-06T11:02:14.861" v="10584" actId="20577"/>
        <pc:sldMkLst>
          <pc:docMk/>
          <pc:sldMk cId="1378231850" sldId="268"/>
        </pc:sldMkLst>
        <pc:spChg chg="mod">
          <ac:chgData name="Hedda Hassel Mørch" userId="60aa1f38-3e6f-4aad-95c1-1d160a380169" providerId="ADAL" clId="{588AFD35-9F89-4B78-B2C1-5701E8E2E7E3}" dt="2024-03-04T15:35:34.426" v="4627" actId="20577"/>
          <ac:spMkLst>
            <pc:docMk/>
            <pc:sldMk cId="1378231850" sldId="268"/>
            <ac:spMk id="2" creationId="{B04D1467-8977-75F7-C880-35418F673889}"/>
          </ac:spMkLst>
        </pc:spChg>
        <pc:spChg chg="mod">
          <ac:chgData name="Hedda Hassel Mørch" userId="60aa1f38-3e6f-4aad-95c1-1d160a380169" providerId="ADAL" clId="{588AFD35-9F89-4B78-B2C1-5701E8E2E7E3}" dt="2024-03-06T11:02:14.861" v="10584" actId="20577"/>
          <ac:spMkLst>
            <pc:docMk/>
            <pc:sldMk cId="1378231850" sldId="268"/>
            <ac:spMk id="3" creationId="{B8AC4E27-4BE8-5E91-8823-ED25C1709C30}"/>
          </ac:spMkLst>
        </pc:spChg>
      </pc:sldChg>
      <pc:sldChg chg="addSp delSp modSp new mod setBg modAnim">
        <pc:chgData name="Hedda Hassel Mørch" userId="60aa1f38-3e6f-4aad-95c1-1d160a380169" providerId="ADAL" clId="{588AFD35-9F89-4B78-B2C1-5701E8E2E7E3}" dt="2024-03-06T11:02:50.855" v="10588" actId="26606"/>
        <pc:sldMkLst>
          <pc:docMk/>
          <pc:sldMk cId="2848497544" sldId="269"/>
        </pc:sldMkLst>
        <pc:spChg chg="mod">
          <ac:chgData name="Hedda Hassel Mørch" userId="60aa1f38-3e6f-4aad-95c1-1d160a380169" providerId="ADAL" clId="{588AFD35-9F89-4B78-B2C1-5701E8E2E7E3}" dt="2024-03-06T11:02:50.855" v="10588" actId="26606"/>
          <ac:spMkLst>
            <pc:docMk/>
            <pc:sldMk cId="2848497544" sldId="269"/>
            <ac:spMk id="2" creationId="{A9BE8D4A-C81B-68E3-D0FC-C105B5219717}"/>
          </ac:spMkLst>
        </pc:spChg>
        <pc:spChg chg="mod">
          <ac:chgData name="Hedda Hassel Mørch" userId="60aa1f38-3e6f-4aad-95c1-1d160a380169" providerId="ADAL" clId="{588AFD35-9F89-4B78-B2C1-5701E8E2E7E3}" dt="2024-03-06T11:02:50.855" v="10588" actId="26606"/>
          <ac:spMkLst>
            <pc:docMk/>
            <pc:sldMk cId="2848497544" sldId="269"/>
            <ac:spMk id="3" creationId="{46E872C0-B8EA-BC79-6A43-2C5355BD49B4}"/>
          </ac:spMkLst>
        </pc:spChg>
        <pc:spChg chg="add del">
          <ac:chgData name="Hedda Hassel Mørch" userId="60aa1f38-3e6f-4aad-95c1-1d160a380169" providerId="ADAL" clId="{588AFD35-9F89-4B78-B2C1-5701E8E2E7E3}" dt="2024-03-06T11:02:50.855" v="10588" actId="26606"/>
          <ac:spMkLst>
            <pc:docMk/>
            <pc:sldMk cId="2848497544" sldId="269"/>
            <ac:spMk id="9" creationId="{201CC55D-ED54-4C5C-95E6-10947BD1103B}"/>
          </ac:spMkLst>
        </pc:spChg>
        <pc:spChg chg="add del">
          <ac:chgData name="Hedda Hassel Mørch" userId="60aa1f38-3e6f-4aad-95c1-1d160a380169" providerId="ADAL" clId="{588AFD35-9F89-4B78-B2C1-5701E8E2E7E3}" dt="2024-03-06T11:02:50.855" v="10588" actId="26606"/>
          <ac:spMkLst>
            <pc:docMk/>
            <pc:sldMk cId="2848497544" sldId="269"/>
            <ac:spMk id="15" creationId="{3873B707-463F-40B0-8227-E8CC6C67EB25}"/>
          </ac:spMkLst>
        </pc:spChg>
        <pc:spChg chg="add del">
          <ac:chgData name="Hedda Hassel Mørch" userId="60aa1f38-3e6f-4aad-95c1-1d160a380169" providerId="ADAL" clId="{588AFD35-9F89-4B78-B2C1-5701E8E2E7E3}" dt="2024-03-06T11:02:50.855" v="10588" actId="26606"/>
          <ac:spMkLst>
            <pc:docMk/>
            <pc:sldMk cId="2848497544" sldId="269"/>
            <ac:spMk id="17" creationId="{C13237C8-E62C-4F0D-A318-BD6FB6C2D138}"/>
          </ac:spMkLst>
        </pc:spChg>
        <pc:spChg chg="add del">
          <ac:chgData name="Hedda Hassel Mørch" userId="60aa1f38-3e6f-4aad-95c1-1d160a380169" providerId="ADAL" clId="{588AFD35-9F89-4B78-B2C1-5701E8E2E7E3}" dt="2024-03-06T11:02:50.855" v="10588" actId="26606"/>
          <ac:spMkLst>
            <pc:docMk/>
            <pc:sldMk cId="2848497544" sldId="269"/>
            <ac:spMk id="19" creationId="{19C9EAEA-39D0-4B0E-A0EB-51E7B26740B1}"/>
          </ac:spMkLst>
        </pc:spChg>
        <pc:grpChg chg="add del">
          <ac:chgData name="Hedda Hassel Mørch" userId="60aa1f38-3e6f-4aad-95c1-1d160a380169" providerId="ADAL" clId="{588AFD35-9F89-4B78-B2C1-5701E8E2E7E3}" dt="2024-03-06T11:02:50.855" v="10588" actId="26606"/>
          <ac:grpSpMkLst>
            <pc:docMk/>
            <pc:sldMk cId="2848497544" sldId="269"/>
            <ac:grpSpMk id="11" creationId="{1DE889C7-FAD6-4397-98E2-05D503484459}"/>
          </ac:grpSpMkLst>
        </pc:grpChg>
        <pc:picChg chg="add mod">
          <ac:chgData name="Hedda Hassel Mørch" userId="60aa1f38-3e6f-4aad-95c1-1d160a380169" providerId="ADAL" clId="{588AFD35-9F89-4B78-B2C1-5701E8E2E7E3}" dt="2024-03-06T11:02:50.855" v="10588" actId="26606"/>
          <ac:picMkLst>
            <pc:docMk/>
            <pc:sldMk cId="2848497544" sldId="269"/>
            <ac:picMk id="4" creationId="{91EA44D8-1A7A-3849-60BE-35141E556C53}"/>
          </ac:picMkLst>
        </pc:picChg>
      </pc:sldChg>
      <pc:sldChg chg="addSp delSp modSp new mod modAnim">
        <pc:chgData name="Hedda Hassel Mørch" userId="60aa1f38-3e6f-4aad-95c1-1d160a380169" providerId="ADAL" clId="{588AFD35-9F89-4B78-B2C1-5701E8E2E7E3}" dt="2024-03-06T11:04:00.315" v="10605" actId="115"/>
        <pc:sldMkLst>
          <pc:docMk/>
          <pc:sldMk cId="2105865505" sldId="270"/>
        </pc:sldMkLst>
        <pc:spChg chg="mod">
          <ac:chgData name="Hedda Hassel Mørch" userId="60aa1f38-3e6f-4aad-95c1-1d160a380169" providerId="ADAL" clId="{588AFD35-9F89-4B78-B2C1-5701E8E2E7E3}" dt="2024-03-04T15:52:43.320" v="7495" actId="20577"/>
          <ac:spMkLst>
            <pc:docMk/>
            <pc:sldMk cId="2105865505" sldId="270"/>
            <ac:spMk id="2" creationId="{2F5F454D-9223-8780-23F2-862EB0F2870A}"/>
          </ac:spMkLst>
        </pc:spChg>
        <pc:spChg chg="mod">
          <ac:chgData name="Hedda Hassel Mørch" userId="60aa1f38-3e6f-4aad-95c1-1d160a380169" providerId="ADAL" clId="{588AFD35-9F89-4B78-B2C1-5701E8E2E7E3}" dt="2024-03-06T11:04:00.315" v="10605" actId="115"/>
          <ac:spMkLst>
            <pc:docMk/>
            <pc:sldMk cId="2105865505" sldId="270"/>
            <ac:spMk id="3" creationId="{50D82533-C573-13D1-DB43-BC7D172531FC}"/>
          </ac:spMkLst>
        </pc:spChg>
        <pc:picChg chg="add del mod">
          <ac:chgData name="Hedda Hassel Mørch" userId="60aa1f38-3e6f-4aad-95c1-1d160a380169" providerId="ADAL" clId="{588AFD35-9F89-4B78-B2C1-5701E8E2E7E3}" dt="2024-03-04T16:08:39.299" v="9239" actId="21"/>
          <ac:picMkLst>
            <pc:docMk/>
            <pc:sldMk cId="2105865505" sldId="270"/>
            <ac:picMk id="5" creationId="{65A36985-B051-E180-B210-6D61F6FEDCF1}"/>
          </ac:picMkLst>
        </pc:picChg>
        <pc:picChg chg="add mod">
          <ac:chgData name="Hedda Hassel Mørch" userId="60aa1f38-3e6f-4aad-95c1-1d160a380169" providerId="ADAL" clId="{588AFD35-9F89-4B78-B2C1-5701E8E2E7E3}" dt="2024-03-04T16:37:58.983" v="10370" actId="1076"/>
          <ac:picMkLst>
            <pc:docMk/>
            <pc:sldMk cId="2105865505" sldId="270"/>
            <ac:picMk id="2050" creationId="{CB3EBB19-06DA-90E8-B306-797AFDDD882A}"/>
          </ac:picMkLst>
        </pc:picChg>
        <pc:picChg chg="add del mod">
          <ac:chgData name="Hedda Hassel Mørch" userId="60aa1f38-3e6f-4aad-95c1-1d160a380169" providerId="ADAL" clId="{588AFD35-9F89-4B78-B2C1-5701E8E2E7E3}" dt="2024-03-04T16:12:19.257" v="9265" actId="478"/>
          <ac:picMkLst>
            <pc:docMk/>
            <pc:sldMk cId="2105865505" sldId="270"/>
            <ac:picMk id="2052" creationId="{5398A2C9-EDDC-D718-C24C-C03A25CEA03D}"/>
          </ac:picMkLst>
        </pc:picChg>
        <pc:picChg chg="add mod">
          <ac:chgData name="Hedda Hassel Mørch" userId="60aa1f38-3e6f-4aad-95c1-1d160a380169" providerId="ADAL" clId="{588AFD35-9F89-4B78-B2C1-5701E8E2E7E3}" dt="2024-03-06T11:03:56.261" v="10603" actId="1076"/>
          <ac:picMkLst>
            <pc:docMk/>
            <pc:sldMk cId="2105865505" sldId="270"/>
            <ac:picMk id="2054" creationId="{BCF8BCA3-19B8-4BB9-4BA5-1497B1B8260A}"/>
          </ac:picMkLst>
        </pc:picChg>
      </pc:sldChg>
      <pc:sldChg chg="addSp delSp modSp add mod modAnim">
        <pc:chgData name="Hedda Hassel Mørch" userId="60aa1f38-3e6f-4aad-95c1-1d160a380169" providerId="ADAL" clId="{588AFD35-9F89-4B78-B2C1-5701E8E2E7E3}" dt="2024-03-06T11:05:24.591" v="10626"/>
        <pc:sldMkLst>
          <pc:docMk/>
          <pc:sldMk cId="534073252" sldId="271"/>
        </pc:sldMkLst>
        <pc:spChg chg="mod">
          <ac:chgData name="Hedda Hassel Mørch" userId="60aa1f38-3e6f-4aad-95c1-1d160a380169" providerId="ADAL" clId="{588AFD35-9F89-4B78-B2C1-5701E8E2E7E3}" dt="2024-03-06T11:04:18.045" v="10611" actId="20577"/>
          <ac:spMkLst>
            <pc:docMk/>
            <pc:sldMk cId="534073252" sldId="271"/>
            <ac:spMk id="3" creationId="{893ED29D-0346-6B8F-A1AE-B0C29CD6E18B}"/>
          </ac:spMkLst>
        </pc:spChg>
        <pc:picChg chg="add mod">
          <ac:chgData name="Hedda Hassel Mørch" userId="60aa1f38-3e6f-4aad-95c1-1d160a380169" providerId="ADAL" clId="{588AFD35-9F89-4B78-B2C1-5701E8E2E7E3}" dt="2024-03-04T16:20:22.478" v="9397" actId="1076"/>
          <ac:picMkLst>
            <pc:docMk/>
            <pc:sldMk cId="534073252" sldId="271"/>
            <ac:picMk id="4" creationId="{32EBD8F3-358B-AD7F-8648-CB89EE82D946}"/>
          </ac:picMkLst>
        </pc:picChg>
        <pc:picChg chg="add mod modCrop">
          <ac:chgData name="Hedda Hassel Mørch" userId="60aa1f38-3e6f-4aad-95c1-1d160a380169" providerId="ADAL" clId="{588AFD35-9F89-4B78-B2C1-5701E8E2E7E3}" dt="2024-03-04T16:25:32.476" v="9493" actId="1076"/>
          <ac:picMkLst>
            <pc:docMk/>
            <pc:sldMk cId="534073252" sldId="271"/>
            <ac:picMk id="5" creationId="{65A36985-B051-E180-B210-6D61F6FEDCF1}"/>
          </ac:picMkLst>
        </pc:picChg>
        <pc:picChg chg="add mod">
          <ac:chgData name="Hedda Hassel Mørch" userId="60aa1f38-3e6f-4aad-95c1-1d160a380169" providerId="ADAL" clId="{588AFD35-9F89-4B78-B2C1-5701E8E2E7E3}" dt="2024-03-04T16:20:22.478" v="9397" actId="1076"/>
          <ac:picMkLst>
            <pc:docMk/>
            <pc:sldMk cId="534073252" sldId="271"/>
            <ac:picMk id="6" creationId="{393E285C-874B-A3C0-95D1-1755BEB00F48}"/>
          </ac:picMkLst>
        </pc:picChg>
        <pc:picChg chg="add mod modCrop">
          <ac:chgData name="Hedda Hassel Mørch" userId="60aa1f38-3e6f-4aad-95c1-1d160a380169" providerId="ADAL" clId="{588AFD35-9F89-4B78-B2C1-5701E8E2E7E3}" dt="2024-03-04T16:25:33.391" v="9494" actId="1076"/>
          <ac:picMkLst>
            <pc:docMk/>
            <pc:sldMk cId="534073252" sldId="271"/>
            <ac:picMk id="7" creationId="{ABE198D1-A09A-7E59-461D-EEE9902C76D9}"/>
          </ac:picMkLst>
        </pc:picChg>
        <pc:picChg chg="add mod">
          <ac:chgData name="Hedda Hassel Mørch" userId="60aa1f38-3e6f-4aad-95c1-1d160a380169" providerId="ADAL" clId="{588AFD35-9F89-4B78-B2C1-5701E8E2E7E3}" dt="2024-03-04T16:25:21.110" v="9486" actId="1076"/>
          <ac:picMkLst>
            <pc:docMk/>
            <pc:sldMk cId="534073252" sldId="271"/>
            <ac:picMk id="3074" creationId="{12873D86-AA2E-3AC0-C0B3-5A2BC8A589C2}"/>
          </ac:picMkLst>
        </pc:picChg>
        <pc:picChg chg="add mod">
          <ac:chgData name="Hedda Hassel Mørch" userId="60aa1f38-3e6f-4aad-95c1-1d160a380169" providerId="ADAL" clId="{588AFD35-9F89-4B78-B2C1-5701E8E2E7E3}" dt="2024-03-04T16:20:22.478" v="9397" actId="1076"/>
          <ac:picMkLst>
            <pc:docMk/>
            <pc:sldMk cId="534073252" sldId="271"/>
            <ac:picMk id="3076" creationId="{6C4E2624-3CA6-4554-BD83-96A39C49CE13}"/>
          </ac:picMkLst>
        </pc:picChg>
        <pc:picChg chg="add mod">
          <ac:chgData name="Hedda Hassel Mørch" userId="60aa1f38-3e6f-4aad-95c1-1d160a380169" providerId="ADAL" clId="{588AFD35-9F89-4B78-B2C1-5701E8E2E7E3}" dt="2024-03-04T16:20:22.478" v="9397" actId="1076"/>
          <ac:picMkLst>
            <pc:docMk/>
            <pc:sldMk cId="534073252" sldId="271"/>
            <ac:picMk id="3078" creationId="{F830DF52-066C-C95D-FB9C-878C1DD58E81}"/>
          </ac:picMkLst>
        </pc:picChg>
        <pc:picChg chg="add del mod">
          <ac:chgData name="Hedda Hassel Mørch" userId="60aa1f38-3e6f-4aad-95c1-1d160a380169" providerId="ADAL" clId="{588AFD35-9F89-4B78-B2C1-5701E8E2E7E3}" dt="2024-03-04T16:19:26.322" v="9380" actId="478"/>
          <ac:picMkLst>
            <pc:docMk/>
            <pc:sldMk cId="534073252" sldId="271"/>
            <ac:picMk id="3080" creationId="{6CF2514A-AE95-401C-95E1-74A7EDBD1720}"/>
          </ac:picMkLst>
        </pc:picChg>
      </pc:sldChg>
      <pc:sldChg chg="addSp modSp new mod modAnim">
        <pc:chgData name="Hedda Hassel Mørch" userId="60aa1f38-3e6f-4aad-95c1-1d160a380169" providerId="ADAL" clId="{588AFD35-9F89-4B78-B2C1-5701E8E2E7E3}" dt="2024-03-06T11:06:52.731" v="10649" actId="1076"/>
        <pc:sldMkLst>
          <pc:docMk/>
          <pc:sldMk cId="747976003" sldId="272"/>
        </pc:sldMkLst>
        <pc:spChg chg="mod">
          <ac:chgData name="Hedda Hassel Mørch" userId="60aa1f38-3e6f-4aad-95c1-1d160a380169" providerId="ADAL" clId="{588AFD35-9F89-4B78-B2C1-5701E8E2E7E3}" dt="2024-03-04T15:58:07.508" v="8247" actId="20577"/>
          <ac:spMkLst>
            <pc:docMk/>
            <pc:sldMk cId="747976003" sldId="272"/>
            <ac:spMk id="2" creationId="{92852E1B-F9FC-E7FD-89B7-2197DDE6E3A4}"/>
          </ac:spMkLst>
        </pc:spChg>
        <pc:spChg chg="mod">
          <ac:chgData name="Hedda Hassel Mørch" userId="60aa1f38-3e6f-4aad-95c1-1d160a380169" providerId="ADAL" clId="{588AFD35-9F89-4B78-B2C1-5701E8E2E7E3}" dt="2024-03-04T16:04:05.415" v="9202" actId="27636"/>
          <ac:spMkLst>
            <pc:docMk/>
            <pc:sldMk cId="747976003" sldId="272"/>
            <ac:spMk id="3" creationId="{C4D9F279-DC5A-4B9E-6AB1-5F25215AEE05}"/>
          </ac:spMkLst>
        </pc:spChg>
        <pc:picChg chg="add mod">
          <ac:chgData name="Hedda Hassel Mørch" userId="60aa1f38-3e6f-4aad-95c1-1d160a380169" providerId="ADAL" clId="{588AFD35-9F89-4B78-B2C1-5701E8E2E7E3}" dt="2024-03-06T11:06:52.731" v="10649" actId="1076"/>
          <ac:picMkLst>
            <pc:docMk/>
            <pc:sldMk cId="747976003" sldId="272"/>
            <ac:picMk id="4" creationId="{0F253375-2746-A718-F9BD-23300DFBA15B}"/>
          </ac:picMkLst>
        </pc:picChg>
        <pc:picChg chg="add mod">
          <ac:chgData name="Hedda Hassel Mørch" userId="60aa1f38-3e6f-4aad-95c1-1d160a380169" providerId="ADAL" clId="{588AFD35-9F89-4B78-B2C1-5701E8E2E7E3}" dt="2024-03-06T11:06:50.969" v="10648" actId="1076"/>
          <ac:picMkLst>
            <pc:docMk/>
            <pc:sldMk cId="747976003" sldId="272"/>
            <ac:picMk id="5" creationId="{74F98399-7888-5D6C-9FBA-DF153E36C14D}"/>
          </ac:picMkLst>
        </pc:picChg>
      </pc:sldChg>
      <pc:sldChg chg="addSp modSp new mod modAnim">
        <pc:chgData name="Hedda Hassel Mørch" userId="60aa1f38-3e6f-4aad-95c1-1d160a380169" providerId="ADAL" clId="{588AFD35-9F89-4B78-B2C1-5701E8E2E7E3}" dt="2024-03-06T11:09:00.468" v="10673" actId="20577"/>
        <pc:sldMkLst>
          <pc:docMk/>
          <pc:sldMk cId="2869209372" sldId="273"/>
        </pc:sldMkLst>
        <pc:spChg chg="mod">
          <ac:chgData name="Hedda Hassel Mørch" userId="60aa1f38-3e6f-4aad-95c1-1d160a380169" providerId="ADAL" clId="{588AFD35-9F89-4B78-B2C1-5701E8E2E7E3}" dt="2024-03-04T16:04:12.175" v="9226" actId="20577"/>
          <ac:spMkLst>
            <pc:docMk/>
            <pc:sldMk cId="2869209372" sldId="273"/>
            <ac:spMk id="2" creationId="{67E52B7E-CC76-8DA6-838A-94E9C2940868}"/>
          </ac:spMkLst>
        </pc:spChg>
        <pc:spChg chg="mod">
          <ac:chgData name="Hedda Hassel Mørch" userId="60aa1f38-3e6f-4aad-95c1-1d160a380169" providerId="ADAL" clId="{588AFD35-9F89-4B78-B2C1-5701E8E2E7E3}" dt="2024-03-06T11:09:00.468" v="10673" actId="20577"/>
          <ac:spMkLst>
            <pc:docMk/>
            <pc:sldMk cId="2869209372" sldId="273"/>
            <ac:spMk id="3" creationId="{2E66BB0F-5A78-90A9-AD8F-BF59C1892C3A}"/>
          </ac:spMkLst>
        </pc:spChg>
        <pc:picChg chg="add mod ord modCrop">
          <ac:chgData name="Hedda Hassel Mørch" userId="60aa1f38-3e6f-4aad-95c1-1d160a380169" providerId="ADAL" clId="{588AFD35-9F89-4B78-B2C1-5701E8E2E7E3}" dt="2024-03-04T16:24:10.900" v="9455" actId="1076"/>
          <ac:picMkLst>
            <pc:docMk/>
            <pc:sldMk cId="2869209372" sldId="273"/>
            <ac:picMk id="4" creationId="{9A5DA6E7-AA9B-B46A-0935-5B77AF7A85FE}"/>
          </ac:picMkLst>
        </pc:picChg>
        <pc:picChg chg="add mod">
          <ac:chgData name="Hedda Hassel Mørch" userId="60aa1f38-3e6f-4aad-95c1-1d160a380169" providerId="ADAL" clId="{588AFD35-9F89-4B78-B2C1-5701E8E2E7E3}" dt="2024-03-04T16:23:58.708" v="9446" actId="1076"/>
          <ac:picMkLst>
            <pc:docMk/>
            <pc:sldMk cId="2869209372" sldId="273"/>
            <ac:picMk id="1026" creationId="{F9B44451-C598-8C5B-C789-D31CB78E50A3}"/>
          </ac:picMkLst>
        </pc:picChg>
        <pc:picChg chg="add mod">
          <ac:chgData name="Hedda Hassel Mørch" userId="60aa1f38-3e6f-4aad-95c1-1d160a380169" providerId="ADAL" clId="{588AFD35-9F89-4B78-B2C1-5701E8E2E7E3}" dt="2024-03-04T16:24:08.472" v="9453" actId="1076"/>
          <ac:picMkLst>
            <pc:docMk/>
            <pc:sldMk cId="2869209372" sldId="273"/>
            <ac:picMk id="1028" creationId="{865FC3B1-8311-0EDD-6070-808F383DC4F8}"/>
          </ac:picMkLst>
        </pc:picChg>
        <pc:picChg chg="add mod">
          <ac:chgData name="Hedda Hassel Mørch" userId="60aa1f38-3e6f-4aad-95c1-1d160a380169" providerId="ADAL" clId="{588AFD35-9F89-4B78-B2C1-5701E8E2E7E3}" dt="2024-03-04T16:23:59.766" v="9447" actId="1076"/>
          <ac:picMkLst>
            <pc:docMk/>
            <pc:sldMk cId="2869209372" sldId="273"/>
            <ac:picMk id="1030" creationId="{07F46CEC-A95B-0115-A9DC-11462A4CAE85}"/>
          </ac:picMkLst>
        </pc:picChg>
      </pc:sldChg>
      <pc:sldChg chg="modSp new mod modAnim">
        <pc:chgData name="Hedda Hassel Mørch" userId="60aa1f38-3e6f-4aad-95c1-1d160a380169" providerId="ADAL" clId="{588AFD35-9F89-4B78-B2C1-5701E8E2E7E3}" dt="2024-03-06T11:10:12.441" v="10738" actId="115"/>
        <pc:sldMkLst>
          <pc:docMk/>
          <pc:sldMk cId="1836593854" sldId="274"/>
        </pc:sldMkLst>
        <pc:spChg chg="mod">
          <ac:chgData name="Hedda Hassel Mørch" userId="60aa1f38-3e6f-4aad-95c1-1d160a380169" providerId="ADAL" clId="{588AFD35-9F89-4B78-B2C1-5701E8E2E7E3}" dt="2024-03-04T16:25:45.038" v="9511" actId="20577"/>
          <ac:spMkLst>
            <pc:docMk/>
            <pc:sldMk cId="1836593854" sldId="274"/>
            <ac:spMk id="2" creationId="{07E22E7B-D4BA-8118-C0E7-6CB876E4546C}"/>
          </ac:spMkLst>
        </pc:spChg>
        <pc:spChg chg="mod">
          <ac:chgData name="Hedda Hassel Mørch" userId="60aa1f38-3e6f-4aad-95c1-1d160a380169" providerId="ADAL" clId="{588AFD35-9F89-4B78-B2C1-5701E8E2E7E3}" dt="2024-03-06T11:10:12.441" v="10738" actId="115"/>
          <ac:spMkLst>
            <pc:docMk/>
            <pc:sldMk cId="1836593854" sldId="274"/>
            <ac:spMk id="3" creationId="{F34FDE85-C4B5-F311-0848-AFA767736D35}"/>
          </ac:spMkLst>
        </pc:spChg>
      </pc:sldChg>
      <pc:sldChg chg="modSp new mod">
        <pc:chgData name="Hedda Hassel Mørch" userId="60aa1f38-3e6f-4aad-95c1-1d160a380169" providerId="ADAL" clId="{588AFD35-9F89-4B78-B2C1-5701E8E2E7E3}" dt="2024-03-06T11:14:16.483" v="11206" actId="20577"/>
        <pc:sldMkLst>
          <pc:docMk/>
          <pc:sldMk cId="688474277" sldId="275"/>
        </pc:sldMkLst>
        <pc:spChg chg="mod">
          <ac:chgData name="Hedda Hassel Mørch" userId="60aa1f38-3e6f-4aad-95c1-1d160a380169" providerId="ADAL" clId="{588AFD35-9F89-4B78-B2C1-5701E8E2E7E3}" dt="2024-03-06T11:12:12.917" v="10978" actId="20577"/>
          <ac:spMkLst>
            <pc:docMk/>
            <pc:sldMk cId="688474277" sldId="275"/>
            <ac:spMk id="2" creationId="{E1A1D80B-147F-A94D-6102-B0D8CD7BB053}"/>
          </ac:spMkLst>
        </pc:spChg>
        <pc:spChg chg="mod">
          <ac:chgData name="Hedda Hassel Mørch" userId="60aa1f38-3e6f-4aad-95c1-1d160a380169" providerId="ADAL" clId="{588AFD35-9F89-4B78-B2C1-5701E8E2E7E3}" dt="2024-03-06T11:14:16.483" v="11206" actId="20577"/>
          <ac:spMkLst>
            <pc:docMk/>
            <pc:sldMk cId="688474277" sldId="275"/>
            <ac:spMk id="3" creationId="{FAF8427E-ABD8-C5DD-E9A1-5EB4BDBCDD9F}"/>
          </ac:spMkLst>
        </pc:spChg>
      </pc:sldChg>
    </pc:docChg>
  </pc:docChgLst>
  <pc:docChgLst>
    <pc:chgData name="Hedda Hassel Mørch" userId="60aa1f38-3e6f-4aad-95c1-1d160a380169" providerId="ADAL" clId="{C17EE958-F34D-47DB-A9C4-DFD2D9C91B54}"/>
    <pc:docChg chg="undo custSel addSld modSld">
      <pc:chgData name="Hedda Hassel Mørch" userId="60aa1f38-3e6f-4aad-95c1-1d160a380169" providerId="ADAL" clId="{C17EE958-F34D-47DB-A9C4-DFD2D9C91B54}" dt="2024-02-28T15:10:48.887" v="6905" actId="20577"/>
      <pc:docMkLst>
        <pc:docMk/>
      </pc:docMkLst>
      <pc:sldChg chg="modSp mod">
        <pc:chgData name="Hedda Hassel Mørch" userId="60aa1f38-3e6f-4aad-95c1-1d160a380169" providerId="ADAL" clId="{C17EE958-F34D-47DB-A9C4-DFD2D9C91B54}" dt="2024-02-28T14:41:29.678" v="2376" actId="20577"/>
        <pc:sldMkLst>
          <pc:docMk/>
          <pc:sldMk cId="7566972" sldId="257"/>
        </pc:sldMkLst>
        <pc:spChg chg="mod">
          <ac:chgData name="Hedda Hassel Mørch" userId="60aa1f38-3e6f-4aad-95c1-1d160a380169" providerId="ADAL" clId="{C17EE958-F34D-47DB-A9C4-DFD2D9C91B54}" dt="2024-02-28T14:25:52.597" v="34" actId="20577"/>
          <ac:spMkLst>
            <pc:docMk/>
            <pc:sldMk cId="7566972" sldId="257"/>
            <ac:spMk id="2" creationId="{2E827189-404A-5117-7C6C-23D8AF82AD18}"/>
          </ac:spMkLst>
        </pc:spChg>
        <pc:spChg chg="mod">
          <ac:chgData name="Hedda Hassel Mørch" userId="60aa1f38-3e6f-4aad-95c1-1d160a380169" providerId="ADAL" clId="{C17EE958-F34D-47DB-A9C4-DFD2D9C91B54}" dt="2024-02-28T14:41:29.678" v="2376" actId="20577"/>
          <ac:spMkLst>
            <pc:docMk/>
            <pc:sldMk cId="7566972" sldId="257"/>
            <ac:spMk id="3" creationId="{B05381EC-15D9-0E7E-41D1-212080BCC4BD}"/>
          </ac:spMkLst>
        </pc:spChg>
      </pc:sldChg>
      <pc:sldChg chg="modSp mod">
        <pc:chgData name="Hedda Hassel Mørch" userId="60aa1f38-3e6f-4aad-95c1-1d160a380169" providerId="ADAL" clId="{C17EE958-F34D-47DB-A9C4-DFD2D9C91B54}" dt="2024-02-28T14:30:48.400" v="514" actId="20577"/>
        <pc:sldMkLst>
          <pc:docMk/>
          <pc:sldMk cId="2191579969" sldId="258"/>
        </pc:sldMkLst>
        <pc:spChg chg="mod">
          <ac:chgData name="Hedda Hassel Mørch" userId="60aa1f38-3e6f-4aad-95c1-1d160a380169" providerId="ADAL" clId="{C17EE958-F34D-47DB-A9C4-DFD2D9C91B54}" dt="2024-02-28T14:30:48.400" v="514" actId="20577"/>
          <ac:spMkLst>
            <pc:docMk/>
            <pc:sldMk cId="2191579969" sldId="258"/>
            <ac:spMk id="3" creationId="{24C9BFD9-1B30-A5B3-C3A0-6BCEDE54EC92}"/>
          </ac:spMkLst>
        </pc:spChg>
      </pc:sldChg>
      <pc:sldChg chg="modSp new mod">
        <pc:chgData name="Hedda Hassel Mørch" userId="60aa1f38-3e6f-4aad-95c1-1d160a380169" providerId="ADAL" clId="{C17EE958-F34D-47DB-A9C4-DFD2D9C91B54}" dt="2024-02-28T14:41:57.134" v="2381" actId="20577"/>
        <pc:sldMkLst>
          <pc:docMk/>
          <pc:sldMk cId="501876938" sldId="259"/>
        </pc:sldMkLst>
        <pc:spChg chg="mod">
          <ac:chgData name="Hedda Hassel Mørch" userId="60aa1f38-3e6f-4aad-95c1-1d160a380169" providerId="ADAL" clId="{C17EE958-F34D-47DB-A9C4-DFD2D9C91B54}" dt="2024-02-28T14:41:19.926" v="2363" actId="20577"/>
          <ac:spMkLst>
            <pc:docMk/>
            <pc:sldMk cId="501876938" sldId="259"/>
            <ac:spMk id="2" creationId="{FE276CFE-DDD2-3ECA-D4B9-1A7E2F0BDAB9}"/>
          </ac:spMkLst>
        </pc:spChg>
        <pc:spChg chg="mod">
          <ac:chgData name="Hedda Hassel Mørch" userId="60aa1f38-3e6f-4aad-95c1-1d160a380169" providerId="ADAL" clId="{C17EE958-F34D-47DB-A9C4-DFD2D9C91B54}" dt="2024-02-28T14:41:57.134" v="2381" actId="20577"/>
          <ac:spMkLst>
            <pc:docMk/>
            <pc:sldMk cId="501876938" sldId="259"/>
            <ac:spMk id="3" creationId="{D032792E-F0E9-36DB-E9C8-527A9A142CE7}"/>
          </ac:spMkLst>
        </pc:spChg>
      </pc:sldChg>
      <pc:sldChg chg="modSp new mod">
        <pc:chgData name="Hedda Hassel Mørch" userId="60aa1f38-3e6f-4aad-95c1-1d160a380169" providerId="ADAL" clId="{C17EE958-F34D-47DB-A9C4-DFD2D9C91B54}" dt="2024-02-28T14:46:53.765" v="2853" actId="21"/>
        <pc:sldMkLst>
          <pc:docMk/>
          <pc:sldMk cId="1710873221" sldId="260"/>
        </pc:sldMkLst>
        <pc:spChg chg="mod">
          <ac:chgData name="Hedda Hassel Mørch" userId="60aa1f38-3e6f-4aad-95c1-1d160a380169" providerId="ADAL" clId="{C17EE958-F34D-47DB-A9C4-DFD2D9C91B54}" dt="2024-02-28T14:44:11.549" v="2438" actId="20577"/>
          <ac:spMkLst>
            <pc:docMk/>
            <pc:sldMk cId="1710873221" sldId="260"/>
            <ac:spMk id="2" creationId="{C17C4C17-068E-644F-BCE1-A9CE07776C90}"/>
          </ac:spMkLst>
        </pc:spChg>
        <pc:spChg chg="mod">
          <ac:chgData name="Hedda Hassel Mørch" userId="60aa1f38-3e6f-4aad-95c1-1d160a380169" providerId="ADAL" clId="{C17EE958-F34D-47DB-A9C4-DFD2D9C91B54}" dt="2024-02-28T14:46:53.765" v="2853" actId="21"/>
          <ac:spMkLst>
            <pc:docMk/>
            <pc:sldMk cId="1710873221" sldId="260"/>
            <ac:spMk id="3" creationId="{19B933B4-A231-42C7-0EF1-CC5275D53354}"/>
          </ac:spMkLst>
        </pc:spChg>
      </pc:sldChg>
      <pc:sldChg chg="modSp new mod">
        <pc:chgData name="Hedda Hassel Mørch" userId="60aa1f38-3e6f-4aad-95c1-1d160a380169" providerId="ADAL" clId="{C17EE958-F34D-47DB-A9C4-DFD2D9C91B54}" dt="2024-02-28T14:48:56.564" v="3252" actId="20577"/>
        <pc:sldMkLst>
          <pc:docMk/>
          <pc:sldMk cId="3273413814" sldId="261"/>
        </pc:sldMkLst>
        <pc:spChg chg="mod">
          <ac:chgData name="Hedda Hassel Mørch" userId="60aa1f38-3e6f-4aad-95c1-1d160a380169" providerId="ADAL" clId="{C17EE958-F34D-47DB-A9C4-DFD2D9C91B54}" dt="2024-02-28T14:48:56.564" v="3252" actId="20577"/>
          <ac:spMkLst>
            <pc:docMk/>
            <pc:sldMk cId="3273413814" sldId="261"/>
            <ac:spMk id="2" creationId="{F9EF73E9-4CBA-BE2B-D0FC-E7867F8C9106}"/>
          </ac:spMkLst>
        </pc:spChg>
        <pc:spChg chg="mod">
          <ac:chgData name="Hedda Hassel Mørch" userId="60aa1f38-3e6f-4aad-95c1-1d160a380169" providerId="ADAL" clId="{C17EE958-F34D-47DB-A9C4-DFD2D9C91B54}" dt="2024-02-28T14:48:37.541" v="3204" actId="20577"/>
          <ac:spMkLst>
            <pc:docMk/>
            <pc:sldMk cId="3273413814" sldId="261"/>
            <ac:spMk id="3" creationId="{B65E6D89-192A-1BCA-BD53-12701338091B}"/>
          </ac:spMkLst>
        </pc:spChg>
      </pc:sldChg>
      <pc:sldChg chg="modSp new mod">
        <pc:chgData name="Hedda Hassel Mørch" userId="60aa1f38-3e6f-4aad-95c1-1d160a380169" providerId="ADAL" clId="{C17EE958-F34D-47DB-A9C4-DFD2D9C91B54}" dt="2024-02-28T15:02:27.820" v="5442" actId="115"/>
        <pc:sldMkLst>
          <pc:docMk/>
          <pc:sldMk cId="1245141257" sldId="262"/>
        </pc:sldMkLst>
        <pc:spChg chg="mod">
          <ac:chgData name="Hedda Hassel Mørch" userId="60aa1f38-3e6f-4aad-95c1-1d160a380169" providerId="ADAL" clId="{C17EE958-F34D-47DB-A9C4-DFD2D9C91B54}" dt="2024-02-28T14:49:26.804" v="3285" actId="20577"/>
          <ac:spMkLst>
            <pc:docMk/>
            <pc:sldMk cId="1245141257" sldId="262"/>
            <ac:spMk id="2" creationId="{3F577B84-EF0E-E05F-A32A-221BB26FCE1E}"/>
          </ac:spMkLst>
        </pc:spChg>
        <pc:spChg chg="mod">
          <ac:chgData name="Hedda Hassel Mørch" userId="60aa1f38-3e6f-4aad-95c1-1d160a380169" providerId="ADAL" clId="{C17EE958-F34D-47DB-A9C4-DFD2D9C91B54}" dt="2024-02-28T15:02:27.820" v="5442" actId="115"/>
          <ac:spMkLst>
            <pc:docMk/>
            <pc:sldMk cId="1245141257" sldId="262"/>
            <ac:spMk id="3" creationId="{C18156DA-66CA-E6FC-716D-5A2E635563EE}"/>
          </ac:spMkLst>
        </pc:spChg>
      </pc:sldChg>
      <pc:sldChg chg="modSp new mod">
        <pc:chgData name="Hedda Hassel Mørch" userId="60aa1f38-3e6f-4aad-95c1-1d160a380169" providerId="ADAL" clId="{C17EE958-F34D-47DB-A9C4-DFD2D9C91B54}" dt="2024-02-28T15:02:03.917" v="5438" actId="20577"/>
        <pc:sldMkLst>
          <pc:docMk/>
          <pc:sldMk cId="1844441836" sldId="263"/>
        </pc:sldMkLst>
        <pc:spChg chg="mod">
          <ac:chgData name="Hedda Hassel Mørch" userId="60aa1f38-3e6f-4aad-95c1-1d160a380169" providerId="ADAL" clId="{C17EE958-F34D-47DB-A9C4-DFD2D9C91B54}" dt="2024-02-28T14:56:21.755" v="4300"/>
          <ac:spMkLst>
            <pc:docMk/>
            <pc:sldMk cId="1844441836" sldId="263"/>
            <ac:spMk id="2" creationId="{F365AFDF-640E-10BA-CC6E-A3B8A4F67CAF}"/>
          </ac:spMkLst>
        </pc:spChg>
        <pc:spChg chg="mod">
          <ac:chgData name="Hedda Hassel Mørch" userId="60aa1f38-3e6f-4aad-95c1-1d160a380169" providerId="ADAL" clId="{C17EE958-F34D-47DB-A9C4-DFD2D9C91B54}" dt="2024-02-28T15:02:03.917" v="5438" actId="20577"/>
          <ac:spMkLst>
            <pc:docMk/>
            <pc:sldMk cId="1844441836" sldId="263"/>
            <ac:spMk id="3" creationId="{691E2D31-D89A-7077-6712-0E5F05ED00C1}"/>
          </ac:spMkLst>
        </pc:spChg>
      </pc:sldChg>
      <pc:sldChg chg="modSp new mod">
        <pc:chgData name="Hedda Hassel Mørch" userId="60aa1f38-3e6f-4aad-95c1-1d160a380169" providerId="ADAL" clId="{C17EE958-F34D-47DB-A9C4-DFD2D9C91B54}" dt="2024-02-28T15:09:06.545" v="6710" actId="14"/>
        <pc:sldMkLst>
          <pc:docMk/>
          <pc:sldMk cId="2620269130" sldId="264"/>
        </pc:sldMkLst>
        <pc:spChg chg="mod">
          <ac:chgData name="Hedda Hassel Mørch" userId="60aa1f38-3e6f-4aad-95c1-1d160a380169" providerId="ADAL" clId="{C17EE958-F34D-47DB-A9C4-DFD2D9C91B54}" dt="2024-02-28T15:03:11.061" v="5502" actId="115"/>
          <ac:spMkLst>
            <pc:docMk/>
            <pc:sldMk cId="2620269130" sldId="264"/>
            <ac:spMk id="2" creationId="{73431192-C9A9-0139-9DCD-F46975D7CDC3}"/>
          </ac:spMkLst>
        </pc:spChg>
        <pc:spChg chg="mod">
          <ac:chgData name="Hedda Hassel Mørch" userId="60aa1f38-3e6f-4aad-95c1-1d160a380169" providerId="ADAL" clId="{C17EE958-F34D-47DB-A9C4-DFD2D9C91B54}" dt="2024-02-28T15:09:06.545" v="6710" actId="14"/>
          <ac:spMkLst>
            <pc:docMk/>
            <pc:sldMk cId="2620269130" sldId="264"/>
            <ac:spMk id="3" creationId="{70BE696E-5689-6986-9C93-444CCECBCB16}"/>
          </ac:spMkLst>
        </pc:spChg>
      </pc:sldChg>
      <pc:sldChg chg="modSp new mod">
        <pc:chgData name="Hedda Hassel Mørch" userId="60aa1f38-3e6f-4aad-95c1-1d160a380169" providerId="ADAL" clId="{C17EE958-F34D-47DB-A9C4-DFD2D9C91B54}" dt="2024-02-28T15:09:46.705" v="6767" actId="20577"/>
        <pc:sldMkLst>
          <pc:docMk/>
          <pc:sldMk cId="1741218791" sldId="265"/>
        </pc:sldMkLst>
        <pc:spChg chg="mod">
          <ac:chgData name="Hedda Hassel Mørch" userId="60aa1f38-3e6f-4aad-95c1-1d160a380169" providerId="ADAL" clId="{C17EE958-F34D-47DB-A9C4-DFD2D9C91B54}" dt="2024-02-28T15:09:33.458" v="6751" actId="115"/>
          <ac:spMkLst>
            <pc:docMk/>
            <pc:sldMk cId="1741218791" sldId="265"/>
            <ac:spMk id="2" creationId="{BA2816A6-0B22-1D66-A014-F95F28941107}"/>
          </ac:spMkLst>
        </pc:spChg>
        <pc:spChg chg="mod">
          <ac:chgData name="Hedda Hassel Mørch" userId="60aa1f38-3e6f-4aad-95c1-1d160a380169" providerId="ADAL" clId="{C17EE958-F34D-47DB-A9C4-DFD2D9C91B54}" dt="2024-02-28T15:09:46.705" v="6767" actId="20577"/>
          <ac:spMkLst>
            <pc:docMk/>
            <pc:sldMk cId="1741218791" sldId="265"/>
            <ac:spMk id="3" creationId="{6165C5F2-A39A-A3D1-2453-536A9018AD0E}"/>
          </ac:spMkLst>
        </pc:spChg>
      </pc:sldChg>
      <pc:sldChg chg="modSp new mod">
        <pc:chgData name="Hedda Hassel Mørch" userId="60aa1f38-3e6f-4aad-95c1-1d160a380169" providerId="ADAL" clId="{C17EE958-F34D-47DB-A9C4-DFD2D9C91B54}" dt="2024-02-28T15:10:48.887" v="6905" actId="20577"/>
        <pc:sldMkLst>
          <pc:docMk/>
          <pc:sldMk cId="4291164921" sldId="266"/>
        </pc:sldMkLst>
        <pc:spChg chg="mod">
          <ac:chgData name="Hedda Hassel Mørch" userId="60aa1f38-3e6f-4aad-95c1-1d160a380169" providerId="ADAL" clId="{C17EE958-F34D-47DB-A9C4-DFD2D9C91B54}" dt="2024-02-28T15:10:48.887" v="6905" actId="20577"/>
          <ac:spMkLst>
            <pc:docMk/>
            <pc:sldMk cId="4291164921" sldId="266"/>
            <ac:spMk id="3" creationId="{D6D3B8BD-7B05-0389-A484-F204A88F8595}"/>
          </ac:spMkLst>
        </pc:spChg>
      </pc:sldChg>
    </pc:docChg>
  </pc:docChgLst>
  <pc:docChgLst>
    <pc:chgData name="Hedda Hassel Mørch" userId="60aa1f38-3e6f-4aad-95c1-1d160a380169" providerId="ADAL" clId="{B968F7B6-CFA8-46DB-8B6C-7053C36EDD39}"/>
    <pc:docChg chg="modSld">
      <pc:chgData name="Hedda Hassel Mørch" userId="60aa1f38-3e6f-4aad-95c1-1d160a380169" providerId="ADAL" clId="{B968F7B6-CFA8-46DB-8B6C-7053C36EDD39}" dt="2024-03-06T11:37:00.736" v="1" actId="20577"/>
      <pc:docMkLst>
        <pc:docMk/>
      </pc:docMkLst>
      <pc:sldChg chg="modSp mod">
        <pc:chgData name="Hedda Hassel Mørch" userId="60aa1f38-3e6f-4aad-95c1-1d160a380169" providerId="ADAL" clId="{B968F7B6-CFA8-46DB-8B6C-7053C36EDD39}" dt="2024-03-06T11:37:00.736" v="1" actId="20577"/>
        <pc:sldMkLst>
          <pc:docMk/>
          <pc:sldMk cId="2086128946" sldId="256"/>
        </pc:sldMkLst>
        <pc:spChg chg="mod">
          <ac:chgData name="Hedda Hassel Mørch" userId="60aa1f38-3e6f-4aad-95c1-1d160a380169" providerId="ADAL" clId="{B968F7B6-CFA8-46DB-8B6C-7053C36EDD39}" dt="2024-03-06T11:37:00.736" v="1" actId="20577"/>
          <ac:spMkLst>
            <pc:docMk/>
            <pc:sldMk cId="2086128946" sldId="256"/>
            <ac:spMk id="3" creationId="{B5209666-0329-AE27-B08C-A10F71B1B4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3B10-0DC0-73DC-FE13-62B24FFE6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4B847-3434-7E52-BFD5-79F8C769B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04895-995B-7260-E813-F96DB3B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93827-E7B3-1DDF-632C-1D44832B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555F4-8710-F46C-0B4E-14792191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24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4403-CAEB-08F1-5FC9-6DE1A447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0C755-6B3C-6B24-BC44-3DD7ACF9F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9E2DC-AA09-EDBA-89D8-634D9A97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34329-F0CB-F00C-2A33-5824446B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73C45-F5F7-BAD3-5E2D-4058EF95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5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D4D61-44C6-6ED8-20BC-8E7CF349E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A9A90-B281-D594-2848-DA4157A55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2E97B-CCED-9144-71F7-1105E2F3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AB4B-7B15-E242-764E-76F12C97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88A0-B87C-11ED-5523-F03430D4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79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B19F-FDC6-F1A8-C874-9B8818AF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E595-91AA-A9C3-F16D-010E7CAA5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038B4-2EBF-B48E-E976-A998E755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2250E-ABF4-5BD9-AB85-94DFBCA9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8868A-62A9-6268-5F66-92CB1F3C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8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FE62-638A-70C8-C15A-27D53EED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C6A5C-9AF5-8889-86EE-488B78C2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86A6A-22DC-8D87-3F24-20AF0B34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BA128-D2BD-6423-1E83-38D73B06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A11A-BBB1-97E9-DEC2-A3963B1A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6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293A-79D3-E9D9-0D25-0C9BF176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030-B29E-6B9C-0737-83643403F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1A759-F77F-1085-6403-B946C28BE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19BE7-14E7-A1E8-A3A6-C8671A9F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3D863-E267-34B2-8BF6-FFC26DD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3A37C-A440-07FF-265B-5CD98789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79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74B7-9CBA-7E8B-DB35-88CDD7CB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04AC4-36C4-C950-015F-F667477F5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CE241-CD34-7C19-C593-2536E011D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976A5-C0EC-4E37-99D1-DC8E88150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41AC9-D799-AA01-BD2B-198889EDD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01827B-1157-F9D0-A79E-963303DF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38D38-6A05-70C4-99A0-3B5EF0AC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848B0-3504-2C91-7E86-98EB593D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21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7FBA-C752-7826-682C-06BCAD54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37FBE-D604-69E1-BD4B-6F2051C3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D330C-0474-A677-286C-FB683310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0618D-793B-EEDC-F4B3-660DDFE5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74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1F0A7-5EC4-5C58-4EB1-C82F2F0A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F98D88-E36C-722D-00C2-23232893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FA22A-4EF2-4EF8-64CB-08796AED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09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A503-CC38-AFC1-995A-56BECF0F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B72A-200A-9C82-4DAA-D63B8B5CC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5DD4B-E403-FF33-22AC-46E26BCA6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43F25-95A3-5086-9D78-A5C8CDA1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64CD1-E601-E080-2D05-75026B9C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EA626-F126-EBBC-B896-172F9F1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00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8E03-A479-29AC-4914-F0E3AA8A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2092E-1255-AD60-410E-AB5F64DC6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531E0-A0A3-2B58-CE1D-B48F529FE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D2DC8-3C3C-14D2-BE58-376B014E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E1741-8835-7B33-7E2E-9104DFCA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F7813-8A23-770A-F103-DBA374BA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89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79C75-A583-CCBA-FF82-0CA3149B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72D2A-65F8-AB2F-01C3-D0F8E300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73AEC-64A6-E76B-924E-4A33B9CE1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B127-3DCC-4744-A3D5-719BA86F9BC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9B61-7EE5-5377-850C-A252F0346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8A7CA-19F1-9D7A-C903-248467707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6720-382E-4C52-AE8E-0B43BF06C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50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dddahasselmorch.com/" TargetMode="External"/><Relationship Id="rId2" Type="http://schemas.openxmlformats.org/officeDocument/2006/relationships/hyperlink" Target="http://www.simulation-argumen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93EA-4617-C529-B78E-9F6FE21D9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Sannhet, bevissthet og simulasjoner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09666-0329-AE27-B08C-A10F71B1B4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Hedda Hassel Mørch</a:t>
            </a:r>
          </a:p>
          <a:p>
            <a:r>
              <a:rPr lang="en-US" dirty="0" err="1"/>
              <a:t>Førsteamanuensis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filosofi</a:t>
            </a:r>
            <a:r>
              <a:rPr lang="en-US" dirty="0"/>
              <a:t>, </a:t>
            </a:r>
            <a:r>
              <a:rPr lang="en-US" dirty="0" err="1"/>
              <a:t>Høgskolen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Innlandet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1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16A6-0B22-1D66-A014-F95F2894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Lever vi </a:t>
            </a:r>
            <a:r>
              <a:rPr lang="en-US" u="sng"/>
              <a:t>faktisk</a:t>
            </a:r>
            <a:r>
              <a:rPr lang="en-US"/>
              <a:t> i en simulasjon?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C5F2-A39A-A3D1-2453-536A9018A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Nick Bostrom (2003): vi lever </a:t>
            </a:r>
            <a:r>
              <a:rPr lang="en-US" u="sng"/>
              <a:t>sannsynligvis</a:t>
            </a:r>
            <a:r>
              <a:rPr lang="en-US"/>
              <a:t> i en simulasjon</a:t>
            </a:r>
          </a:p>
          <a:p>
            <a:pPr lvl="1"/>
            <a:r>
              <a:rPr lang="en-US"/>
              <a:t> De fleste avanserte sivilisasjoner vil ha </a:t>
            </a:r>
            <a:r>
              <a:rPr lang="en-US" u="sng"/>
              <a:t>evne</a:t>
            </a:r>
            <a:r>
              <a:rPr lang="en-US"/>
              <a:t> til å kjøre avanserte simulasjoner</a:t>
            </a:r>
          </a:p>
          <a:p>
            <a:pPr lvl="2"/>
            <a:r>
              <a:rPr lang="en-US"/>
              <a:t>Som inkluderer bevisste vesner</a:t>
            </a:r>
          </a:p>
          <a:p>
            <a:pPr lvl="2"/>
            <a:r>
              <a:rPr lang="en-US"/>
              <a:t>Som ikke kan skilles fra virkeligheten av de simulerte vesnene</a:t>
            </a:r>
          </a:p>
          <a:p>
            <a:pPr lvl="2"/>
            <a:r>
              <a:rPr lang="en-US"/>
              <a:t>Støtte: vår egen sivilisajon er allerede i nærheten (VR, osv)</a:t>
            </a:r>
          </a:p>
          <a:p>
            <a:pPr lvl="1"/>
            <a:r>
              <a:rPr lang="en-US"/>
              <a:t>Hvis en sivilisasjon har evne til å kjøre avanserte simulasjoner, vil de kjøre svært mange av dem</a:t>
            </a:r>
          </a:p>
          <a:p>
            <a:pPr lvl="2"/>
            <a:r>
              <a:rPr lang="en-US"/>
              <a:t>Fortiden, alternative versjoner av fortiden, mulige fremtider, hypotetiske scenarioer</a:t>
            </a:r>
            <a:endParaRPr lang="nb-NO"/>
          </a:p>
          <a:p>
            <a:pPr lvl="1"/>
            <a:r>
              <a:rPr lang="nb-NO"/>
              <a:t>Derfor vil det finnes mange </a:t>
            </a:r>
            <a:r>
              <a:rPr lang="nb-NO" u="sng"/>
              <a:t>flere simulerte vesner enn virkelige vesner</a:t>
            </a:r>
          </a:p>
          <a:p>
            <a:pPr lvl="1"/>
            <a:r>
              <a:rPr lang="nb-NO"/>
              <a:t>Hvis det finnes mange flere simulerte vesner enn virkelige vesner, så er </a:t>
            </a:r>
            <a:r>
              <a:rPr lang="nb-NO" u="sng"/>
              <a:t>du</a:t>
            </a:r>
            <a:r>
              <a:rPr lang="nb-NO"/>
              <a:t> mest sannsynlig et simulert vesen.</a:t>
            </a:r>
          </a:p>
          <a:p>
            <a:pPr lvl="1"/>
            <a:r>
              <a:rPr lang="nb-NO"/>
              <a:t>Derfor er du </a:t>
            </a:r>
            <a:r>
              <a:rPr lang="nb-NO" u="sng"/>
              <a:t>mest sannsynlig</a:t>
            </a:r>
            <a:r>
              <a:rPr lang="nb-NO"/>
              <a:t> et simulert vesen</a:t>
            </a:r>
          </a:p>
          <a:p>
            <a:r>
              <a:rPr lang="en-US" b="1"/>
              <a:t>Diskusjon</a:t>
            </a:r>
            <a:r>
              <a:rPr lang="en-US"/>
              <a:t>: er dette et overbevisende argument? Mulige innvendinger?</a:t>
            </a:r>
          </a:p>
        </p:txBody>
      </p:sp>
    </p:spTree>
    <p:extLst>
      <p:ext uri="{BB962C8B-B14F-4D97-AF65-F5344CB8AC3E}">
        <p14:creationId xmlns:p14="http://schemas.microsoft.com/office/powerpoint/2010/main" val="17412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5B43-2DD6-7CE1-7E72-4294759A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Innvendinger mot simulasjonsargumentet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B8BD-7B05-0389-A484-F204A88F8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Argumentet er selv-undergravende</a:t>
            </a:r>
          </a:p>
          <a:p>
            <a:pPr lvl="1"/>
            <a:r>
              <a:rPr lang="en-US"/>
              <a:t>Hvordan vet vi at sivilisasjoner når de blir avanserte nok vil ha evne til og interesse av å kjøre mange simulasjoner? Fordi det virker sånn i vår egen verden. </a:t>
            </a:r>
          </a:p>
          <a:p>
            <a:pPr lvl="1"/>
            <a:r>
              <a:rPr lang="en-US"/>
              <a:t>Men hvis vår egen verden er simulert, så forteller ikke vår verden oss noe om den virkelige verden. </a:t>
            </a:r>
          </a:p>
          <a:p>
            <a:pPr lvl="1"/>
            <a:r>
              <a:rPr lang="en-US"/>
              <a:t>Konklusjonen av simulasjonsargumentet undergraver derfor et av sine egne premisser</a:t>
            </a:r>
          </a:p>
        </p:txBody>
      </p:sp>
    </p:spTree>
    <p:extLst>
      <p:ext uri="{BB962C8B-B14F-4D97-AF65-F5344CB8AC3E}">
        <p14:creationId xmlns:p14="http://schemas.microsoft.com/office/powerpoint/2010/main" val="429116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44FC-C4F3-7FB8-36B3-D4487F75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Innvendinger mot simulasjonsargumentet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16191-1E3B-E4CC-22A3-440CAD3C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03292" cy="4351338"/>
          </a:xfrm>
        </p:spPr>
        <p:txBody>
          <a:bodyPr>
            <a:normAutofit fontScale="85000" lnSpcReduction="20000"/>
          </a:bodyPr>
          <a:lstStyle/>
          <a:p>
            <a:r>
              <a:rPr lang="nb-NO"/>
              <a:t>Vår verden inneholder bevissthet (i hvert fall </a:t>
            </a:r>
            <a:r>
              <a:rPr lang="nb-NO" u="sng"/>
              <a:t>min egen</a:t>
            </a:r>
            <a:r>
              <a:rPr lang="nb-NO"/>
              <a:t>)</a:t>
            </a:r>
          </a:p>
          <a:p>
            <a:r>
              <a:rPr lang="nb-NO"/>
              <a:t>To måter en simulasjon kan inneholde bevissthet:</a:t>
            </a:r>
          </a:p>
          <a:p>
            <a:pPr lvl="1"/>
            <a:r>
              <a:rPr lang="nb-NO" u="sng"/>
              <a:t>Bio-simmer </a:t>
            </a:r>
            <a:r>
              <a:rPr lang="nb-NO"/>
              <a:t>= fysisk, biologisk vesen</a:t>
            </a:r>
          </a:p>
          <a:p>
            <a:pPr lvl="2"/>
            <a:r>
              <a:rPr lang="nb-NO"/>
              <a:t>Sanseapparatet plugges inn i simulasjonen – kan også leve utenfor den</a:t>
            </a:r>
          </a:p>
          <a:p>
            <a:pPr lvl="2"/>
            <a:r>
              <a:rPr lang="nb-NO"/>
              <a:t>Som i </a:t>
            </a:r>
            <a:r>
              <a:rPr lang="nb-NO" i="1"/>
              <a:t>The Matrix, Avatar</a:t>
            </a:r>
            <a:r>
              <a:rPr lang="nb-NO"/>
              <a:t>, eller VR</a:t>
            </a:r>
          </a:p>
          <a:p>
            <a:pPr lvl="2"/>
            <a:r>
              <a:rPr lang="nb-NO"/>
              <a:t>Bare </a:t>
            </a:r>
            <a:r>
              <a:rPr lang="nb-NO" u="sng"/>
              <a:t>verden</a:t>
            </a:r>
            <a:r>
              <a:rPr lang="nb-NO"/>
              <a:t> er en simulasjon, ikke egentlig simmene selv</a:t>
            </a:r>
          </a:p>
          <a:p>
            <a:pPr lvl="1"/>
            <a:r>
              <a:rPr lang="nb-NO" u="sng"/>
              <a:t>Rene simmer</a:t>
            </a:r>
            <a:r>
              <a:rPr lang="nb-NO"/>
              <a:t> = fullstendig programmert, laget av kode – som simulasjonen selv</a:t>
            </a:r>
          </a:p>
          <a:p>
            <a:pPr lvl="2"/>
            <a:r>
              <a:rPr lang="nb-NO"/>
              <a:t>Kan ikke eksistere utenfor simulasjonen (eller uten å bli lastet opp til en annen)</a:t>
            </a:r>
          </a:p>
          <a:p>
            <a:pPr lvl="2"/>
            <a:r>
              <a:rPr lang="nb-NO"/>
              <a:t>Både verden og de bevisste vesnene er simulert</a:t>
            </a:r>
          </a:p>
          <a:p>
            <a:r>
              <a:rPr lang="nb-NO"/>
              <a:t>Innvending: </a:t>
            </a:r>
          </a:p>
          <a:p>
            <a:pPr lvl="1"/>
            <a:r>
              <a:rPr lang="nb-NO"/>
              <a:t>Bio-simmer er for ressurskrevende til å simuleres i stor skala – vil ikke finnes flere av dem enn virkelige vesner</a:t>
            </a:r>
          </a:p>
          <a:p>
            <a:pPr lvl="1"/>
            <a:r>
              <a:rPr lang="nb-NO"/>
              <a:t>Rene simmer er umulige – bevissthet kan ikke simuleres!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6146" name="Picture 2" descr="Matrix Neo Head Plug Prop Replica Connector Set Cosplay Head Jack Morpheus  Trinity - Etsy">
            <a:extLst>
              <a:ext uri="{FF2B5EF4-FFF2-40B4-BE49-F238E27FC236}">
                <a16:creationId xmlns:a16="http://schemas.microsoft.com/office/drawing/2014/main" id="{C0E56847-5ABD-3EBA-37F1-0BF35B8F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19" y="2160876"/>
            <a:ext cx="2688198" cy="16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reate a Sim - The Sims 4 Guide - IGN">
            <a:extLst>
              <a:ext uri="{FF2B5EF4-FFF2-40B4-BE49-F238E27FC236}">
                <a16:creationId xmlns:a16="http://schemas.microsoft.com/office/drawing/2014/main" id="{E1438863-4FA2-76BD-825A-044E67D9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92" y="4239267"/>
            <a:ext cx="2819625" cy="15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1467-8977-75F7-C880-35418F67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Bio-simmer er ressurskrevende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C4E27-4BE8-5E91-8823-ED25C1709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Bio-simmer trenger mat, riktige omgivelser, plass, osv. </a:t>
            </a:r>
          </a:p>
          <a:p>
            <a:pPr lvl="1"/>
            <a:r>
              <a:rPr lang="en-US"/>
              <a:t>Hvis vår verden er en simulasjon – og alle mennesker er bio-simmer – trengs ressurser til 8 milliarder fysiske vesner som er plugget inn</a:t>
            </a:r>
          </a:p>
          <a:p>
            <a:r>
              <a:rPr lang="en-US"/>
              <a:t>Derfor vil det sannsynligvis bare lages </a:t>
            </a:r>
            <a:r>
              <a:rPr lang="en-US" u="sng"/>
              <a:t>noen få</a:t>
            </a:r>
            <a:r>
              <a:rPr lang="en-US"/>
              <a:t> simulasjoner med bio-simmer – og begrenset antall bio-simmer per simulasjon.</a:t>
            </a:r>
          </a:p>
          <a:p>
            <a:pPr lvl="1"/>
            <a:r>
              <a:rPr lang="en-US"/>
              <a:t>Ikke flere simmer enn virkelige vesner likevel</a:t>
            </a:r>
          </a:p>
          <a:p>
            <a:pPr lvl="1"/>
            <a:r>
              <a:rPr lang="en-US" u="sng"/>
              <a:t>Mulig</a:t>
            </a:r>
            <a:r>
              <a:rPr lang="en-US"/>
              <a:t> at du er en sim – men </a:t>
            </a:r>
            <a:r>
              <a:rPr lang="en-US" u="sng"/>
              <a:t>mer sannsynlig</a:t>
            </a:r>
            <a:r>
              <a:rPr lang="en-US"/>
              <a:t> at du er virkelig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23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8D4A-C81B-68E3-D0FC-C105B521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 simmer er umulige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872C0-B8EA-BC79-6A43-2C5355BD4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Bevissthet = </a:t>
            </a:r>
            <a:r>
              <a:rPr lang="nb-NO"/>
              <a:t>følelser, tanker og andre </a:t>
            </a:r>
            <a:r>
              <a:rPr lang="nb-NO" u="sng"/>
              <a:t>subjektive opplevelser</a:t>
            </a:r>
            <a:r>
              <a:rPr lang="nb-NO"/>
              <a:t> </a:t>
            </a:r>
          </a:p>
          <a:p>
            <a:r>
              <a:rPr lang="nb-NO"/>
              <a:t>Antagelse: bevissthet er avhengig av hjernen (eller et fysisk system)</a:t>
            </a:r>
          </a:p>
          <a:p>
            <a:pPr lvl="1"/>
            <a:r>
              <a:rPr lang="nb-NO" u="sng"/>
              <a:t>Hva slags egenskaper</a:t>
            </a:r>
            <a:r>
              <a:rPr lang="nb-NO"/>
              <a:t> ved hjernen (eller andre fysiske systemer) er bevissthet avhengig av? </a:t>
            </a:r>
          </a:p>
          <a:p>
            <a:pPr lvl="1"/>
            <a:endParaRPr lang="nb-NO"/>
          </a:p>
        </p:txBody>
      </p:sp>
      <p:pic>
        <p:nvPicPr>
          <p:cNvPr id="4" name="Picture 3" descr="A close up of a tattoo&#10;&#10;Description automatically generated">
            <a:extLst>
              <a:ext uri="{FF2B5EF4-FFF2-40B4-BE49-F238E27FC236}">
                <a16:creationId xmlns:a16="http://schemas.microsoft.com/office/drawing/2014/main" id="{91EA44D8-1A7A-3849-60BE-35141E55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50" y="3786008"/>
            <a:ext cx="2719527" cy="18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454D-9223-8780-23F2-862EB0F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 slags fysiske egenskaper er bevissthet avhengig av?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82533-C573-13D1-DB43-BC7D17253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652657" cy="4581754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Det </a:t>
            </a:r>
            <a:r>
              <a:rPr lang="nb-NO" u="sng"/>
              <a:t>biologiske</a:t>
            </a:r>
            <a:r>
              <a:rPr lang="nb-NO"/>
              <a:t> synet</a:t>
            </a:r>
          </a:p>
          <a:p>
            <a:pPr lvl="1"/>
            <a:r>
              <a:rPr lang="nb-NO"/>
              <a:t>Bevissthet er avhengig av en spesiell type </a:t>
            </a:r>
            <a:r>
              <a:rPr lang="nb-NO" u="sng"/>
              <a:t>fysisk materie </a:t>
            </a:r>
          </a:p>
          <a:p>
            <a:pPr lvl="2"/>
            <a:r>
              <a:rPr lang="nb-NO"/>
              <a:t>Biologisk/karbonbasert materie, nevroner...</a:t>
            </a:r>
          </a:p>
          <a:p>
            <a:pPr lvl="1"/>
            <a:r>
              <a:rPr lang="nb-NO"/>
              <a:t>KI kan ikke ha bevissthet</a:t>
            </a:r>
          </a:p>
          <a:p>
            <a:pPr lvl="2"/>
            <a:r>
              <a:rPr lang="nb-NO"/>
              <a:t>Silikonbasert, ikke karbonbasert</a:t>
            </a:r>
          </a:p>
          <a:p>
            <a:r>
              <a:rPr lang="nb-NO"/>
              <a:t>Det </a:t>
            </a:r>
            <a:r>
              <a:rPr lang="nb-NO" u="sng"/>
              <a:t>strukturelle</a:t>
            </a:r>
            <a:r>
              <a:rPr lang="nb-NO"/>
              <a:t> synet</a:t>
            </a:r>
          </a:p>
          <a:p>
            <a:pPr lvl="1"/>
            <a:r>
              <a:rPr lang="nb-NO"/>
              <a:t>Bevissthet er avhengig av en spesiell </a:t>
            </a:r>
            <a:r>
              <a:rPr lang="nb-NO" u="sng"/>
              <a:t>fysisk/konkret struktur </a:t>
            </a:r>
            <a:r>
              <a:rPr lang="nb-NO"/>
              <a:t>– men samme hva slags materiale som har strukturen</a:t>
            </a:r>
          </a:p>
          <a:p>
            <a:pPr lvl="1"/>
            <a:r>
              <a:rPr lang="nb-NO"/>
              <a:t>KI kan ha bevissthet – men kun hvis den har fysiske elementer med </a:t>
            </a:r>
            <a:r>
              <a:rPr lang="nb-NO" u="sng"/>
              <a:t>lignende struktur som nevroner</a:t>
            </a:r>
            <a:r>
              <a:rPr lang="nb-NO"/>
              <a:t> – og som er </a:t>
            </a:r>
            <a:r>
              <a:rPr lang="nb-NO" u="sng"/>
              <a:t>koblet sammen på lignende måte som våre nevroner</a:t>
            </a:r>
            <a:r>
              <a:rPr lang="nb-NO"/>
              <a:t>. </a:t>
            </a:r>
          </a:p>
          <a:p>
            <a:pPr lvl="2"/>
            <a:r>
              <a:rPr lang="nb-NO"/>
              <a:t>Dagens KI sine transistorer er koblet sammen på en helt annen måte (feed-forward vs. feedback, mer modulært, osv.) – derfor ikke bevisst</a:t>
            </a:r>
          </a:p>
          <a:p>
            <a:pPr lvl="2"/>
            <a:r>
              <a:rPr lang="nb-NO"/>
              <a:t>Fremtidig KI kan være koblet på en annen måte – og dermed bli bevisst</a:t>
            </a:r>
          </a:p>
        </p:txBody>
      </p:sp>
      <p:pic>
        <p:nvPicPr>
          <p:cNvPr id="2050" name="Picture 2" descr="Stimulating brain with ultrasound can influence decisions">
            <a:extLst>
              <a:ext uri="{FF2B5EF4-FFF2-40B4-BE49-F238E27FC236}">
                <a16:creationId xmlns:a16="http://schemas.microsoft.com/office/drawing/2014/main" id="{CB3EBB19-06DA-90E8-B306-797AFDDD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692" y="1690688"/>
            <a:ext cx="2123344" cy="218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power of neuromorphic computing: A new era in AI and robotics">
            <a:extLst>
              <a:ext uri="{FF2B5EF4-FFF2-40B4-BE49-F238E27FC236}">
                <a16:creationId xmlns:a16="http://schemas.microsoft.com/office/drawing/2014/main" id="{BCF8BCA3-19B8-4BB9-4BA5-1497B1B82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721" y="4203609"/>
            <a:ext cx="2799500" cy="17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3ABFB-A8A0-C1AF-4CB3-B8FFF211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rinted Circuit Boards | Circuit Board | PCB Unlimited Blog">
            <a:extLst>
              <a:ext uri="{FF2B5EF4-FFF2-40B4-BE49-F238E27FC236}">
                <a16:creationId xmlns:a16="http://schemas.microsoft.com/office/drawing/2014/main" id="{F830DF52-066C-C95D-FB9C-878C1DD5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98" y="5035386"/>
            <a:ext cx="1729686" cy="10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he power of neuromorphic computing: A new era in AI and robotics">
            <a:extLst>
              <a:ext uri="{FF2B5EF4-FFF2-40B4-BE49-F238E27FC236}">
                <a16:creationId xmlns:a16="http://schemas.microsoft.com/office/drawing/2014/main" id="{393E285C-874B-A3C0-95D1-1755BEB0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70" y="5035385"/>
            <a:ext cx="1674017" cy="104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1CEB0A-60CA-BA2E-CD6B-3F937B35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 slags fysiske egenskaper er bevissthet avhengig av?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D29D-0346-6B8F-A1AE-B0C29CD6E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54273" cy="2881044"/>
          </a:xfrm>
        </p:spPr>
        <p:txBody>
          <a:bodyPr>
            <a:normAutofit fontScale="92500" lnSpcReduction="10000"/>
          </a:bodyPr>
          <a:lstStyle/>
          <a:p>
            <a:r>
              <a:rPr lang="nb-NO"/>
              <a:t>Det </a:t>
            </a:r>
            <a:r>
              <a:rPr lang="nb-NO" u="sng"/>
              <a:t>komputasjonelle</a:t>
            </a:r>
            <a:r>
              <a:rPr lang="nb-NO"/>
              <a:t> synet</a:t>
            </a:r>
          </a:p>
          <a:p>
            <a:pPr lvl="1"/>
            <a:r>
              <a:rPr lang="nb-NO"/>
              <a:t>Bevissthet er kun avhengig av </a:t>
            </a:r>
            <a:r>
              <a:rPr lang="nb-NO" u="sng"/>
              <a:t>abstrakt, komputasjonell struktur</a:t>
            </a:r>
            <a:r>
              <a:rPr lang="nb-NO"/>
              <a:t> – verken fysisk materie eller fysisk struktur er relevant</a:t>
            </a:r>
          </a:p>
          <a:p>
            <a:pPr lvl="2"/>
            <a:r>
              <a:rPr lang="nb-NO"/>
              <a:t>Bevisstheten er ren programvare (</a:t>
            </a:r>
            <a:r>
              <a:rPr lang="nb-NO" i="1"/>
              <a:t>software</a:t>
            </a:r>
            <a:r>
              <a:rPr lang="nb-NO"/>
              <a:t>) – hjernen er maskinvare (</a:t>
            </a:r>
            <a:r>
              <a:rPr lang="nb-NO" i="1"/>
              <a:t>hardware</a:t>
            </a:r>
            <a:r>
              <a:rPr lang="nb-NO"/>
              <a:t>) </a:t>
            </a:r>
          </a:p>
          <a:p>
            <a:pPr lvl="2"/>
            <a:r>
              <a:rPr lang="nb-NO"/>
              <a:t>Et program er kun ett sett med logiske instruksjoner eller algoritmer – fullstendig abstrakt!</a:t>
            </a:r>
          </a:p>
          <a:p>
            <a:pPr lvl="2"/>
            <a:r>
              <a:rPr lang="nb-NO"/>
              <a:t>Det samme programmet kan kjøres på forskjellig maskinvare – med helt forskjellig materiale og struktur</a:t>
            </a:r>
          </a:p>
          <a:p>
            <a:pPr lvl="2"/>
            <a:endParaRPr lang="nb-NO"/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36985-B051-E180-B210-6D61F6FED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28" t="23464" r="10775"/>
          <a:stretch/>
        </p:blipFill>
        <p:spPr>
          <a:xfrm>
            <a:off x="8959456" y="3732067"/>
            <a:ext cx="2524475" cy="1407080"/>
          </a:xfrm>
          <a:prstGeom prst="rect">
            <a:avLst/>
          </a:prstGeom>
        </p:spPr>
      </p:pic>
      <p:pic>
        <p:nvPicPr>
          <p:cNvPr id="3074" name="Picture 2" descr="Opinion | It's the End of Computer Programming as We Know It. (And I Feel  Fine.) - The New York Times">
            <a:extLst>
              <a:ext uri="{FF2B5EF4-FFF2-40B4-BE49-F238E27FC236}">
                <a16:creationId xmlns:a16="http://schemas.microsoft.com/office/drawing/2014/main" id="{12873D86-AA2E-3AC0-C0B3-5A2BC8A5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26" y="1763526"/>
            <a:ext cx="2576434" cy="17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imulating brain with ultrasound can influence decisions">
            <a:extLst>
              <a:ext uri="{FF2B5EF4-FFF2-40B4-BE49-F238E27FC236}">
                <a16:creationId xmlns:a16="http://schemas.microsoft.com/office/drawing/2014/main" id="{32EBD8F3-358B-AD7F-8648-CB89EE82D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 b="11124"/>
          <a:stretch/>
        </p:blipFill>
        <p:spPr bwMode="auto">
          <a:xfrm>
            <a:off x="1184516" y="5035385"/>
            <a:ext cx="1259943" cy="10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IAC tube change">
            <a:extLst>
              <a:ext uri="{FF2B5EF4-FFF2-40B4-BE49-F238E27FC236}">
                <a16:creationId xmlns:a16="http://schemas.microsoft.com/office/drawing/2014/main" id="{6C4E2624-3CA6-4554-BD83-96A39C49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95" y="5035385"/>
            <a:ext cx="1883589" cy="10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198D1-A09A-7E59-461D-EEE9902C76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32" t="24403" r="66579" b="-1076"/>
          <a:stretch/>
        </p:blipFill>
        <p:spPr>
          <a:xfrm>
            <a:off x="9553875" y="5139147"/>
            <a:ext cx="1335635" cy="14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2E1B-F9FC-E7FD-89B7-2197DDE6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 simmer er umulige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F279-DC5A-4B9E-6AB1-5F25215AE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Hvis rene simmer skal være mulige (ha bevissthet), så må det komputasjonelle synet være sant </a:t>
            </a:r>
          </a:p>
          <a:p>
            <a:pPr lvl="1"/>
            <a:r>
              <a:rPr lang="nb-NO"/>
              <a:t>En ren sim er bare en bit med programvare/kode</a:t>
            </a:r>
          </a:p>
          <a:p>
            <a:pPr lvl="2"/>
            <a:r>
              <a:rPr lang="nb-NO"/>
              <a:t>Trenger ingen bestemt fysisk materie eller struktur – da ville det vært en bio-sim!</a:t>
            </a:r>
          </a:p>
          <a:p>
            <a:pPr lvl="1"/>
            <a:endParaRPr lang="nb-NO"/>
          </a:p>
        </p:txBody>
      </p:sp>
      <p:pic>
        <p:nvPicPr>
          <p:cNvPr id="4" name="Picture 4" descr="Create a Sim - The Sims 4 Guide - IGN">
            <a:extLst>
              <a:ext uri="{FF2B5EF4-FFF2-40B4-BE49-F238E27FC236}">
                <a16:creationId xmlns:a16="http://schemas.microsoft.com/office/drawing/2014/main" id="{0F253375-2746-A718-F9BD-23300DFB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79" y="4001292"/>
            <a:ext cx="2819625" cy="15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pinion | It's the End of Computer Programming as We Know It. (And I Feel  Fine.) - The New York Times">
            <a:extLst>
              <a:ext uri="{FF2B5EF4-FFF2-40B4-BE49-F238E27FC236}">
                <a16:creationId xmlns:a16="http://schemas.microsoft.com/office/drawing/2014/main" id="{74F98399-7888-5D6C-9FBA-DF153E36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29" y="3911884"/>
            <a:ext cx="2576434" cy="17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2B7E-CC76-8DA6-838A-94E9C294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 simmer er umulige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BB0F-5A78-90A9-AD8F-BF59C1892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53528" cy="4351338"/>
          </a:xfrm>
        </p:spPr>
        <p:txBody>
          <a:bodyPr>
            <a:normAutofit fontScale="85000" lnSpcReduction="10000"/>
          </a:bodyPr>
          <a:lstStyle/>
          <a:p>
            <a:r>
              <a:rPr lang="nb-NO"/>
              <a:t>Det er grunn til å tro at </a:t>
            </a:r>
            <a:r>
              <a:rPr lang="nb-NO" u="sng"/>
              <a:t>det komputasjonelle synet er usant</a:t>
            </a:r>
          </a:p>
          <a:p>
            <a:pPr lvl="1"/>
            <a:r>
              <a:rPr lang="nb-NO"/>
              <a:t>Programvare er bare en </a:t>
            </a:r>
            <a:r>
              <a:rPr lang="nb-NO" u="sng"/>
              <a:t>abstrakt, logisk konstruksjon </a:t>
            </a:r>
            <a:r>
              <a:rPr lang="nb-NO"/>
              <a:t>– som en matematisk ligning!</a:t>
            </a:r>
          </a:p>
          <a:p>
            <a:pPr lvl="1"/>
            <a:r>
              <a:rPr lang="nb-NO"/>
              <a:t>Bevissthet er noe </a:t>
            </a:r>
            <a:r>
              <a:rPr lang="nb-NO" u="sng"/>
              <a:t>konkret og kvalitativt</a:t>
            </a:r>
          </a:p>
          <a:p>
            <a:pPr lvl="2"/>
            <a:r>
              <a:rPr lang="nb-NO"/>
              <a:t>Tenk på hvordan det oppleves å se rødt, eller føle smerte – finnes ikke noe mer konkret enn dette</a:t>
            </a:r>
          </a:p>
          <a:p>
            <a:pPr lvl="1"/>
            <a:r>
              <a:rPr lang="nb-NO"/>
              <a:t>Hvorfor har bevissthet da blitt koblet til programvare?</a:t>
            </a:r>
          </a:p>
          <a:p>
            <a:pPr lvl="2"/>
            <a:r>
              <a:rPr lang="nb-NO"/>
              <a:t>Bevisste vesner har evnen til å behandle informasjon – akkurat som programvare </a:t>
            </a:r>
          </a:p>
          <a:p>
            <a:pPr lvl="2"/>
            <a:r>
              <a:rPr lang="nb-NO"/>
              <a:t>Men dette er bare noe bevisstheten </a:t>
            </a:r>
            <a:r>
              <a:rPr lang="nb-NO" u="sng"/>
              <a:t>gjør</a:t>
            </a:r>
            <a:r>
              <a:rPr lang="nb-NO"/>
              <a:t> – langt fra alt den </a:t>
            </a:r>
            <a:r>
              <a:rPr lang="nb-NO" u="sng"/>
              <a:t>er</a:t>
            </a:r>
            <a:endParaRPr lang="nb-NO"/>
          </a:p>
          <a:p>
            <a:pPr lvl="2"/>
            <a:r>
              <a:rPr lang="nb-NO"/>
              <a:t>Bevissthet </a:t>
            </a:r>
            <a:r>
              <a:rPr lang="nb-NO" u="sng"/>
              <a:t>er</a:t>
            </a:r>
            <a:r>
              <a:rPr lang="nb-NO"/>
              <a:t> å ha opplevelser med </a:t>
            </a:r>
            <a:r>
              <a:rPr lang="nb-NO" u="sng"/>
              <a:t>konkrete subjektive kvaliteter</a:t>
            </a:r>
          </a:p>
          <a:p>
            <a:pPr lvl="2"/>
            <a:r>
              <a:rPr lang="nb-NO"/>
              <a:t>Derfor må bevisstheten også </a:t>
            </a:r>
            <a:r>
              <a:rPr lang="nb-NO" u="sng"/>
              <a:t>være</a:t>
            </a:r>
            <a:r>
              <a:rPr lang="nb-NO"/>
              <a:t> (eller henge sammen med) en konkret fysisk prosess</a:t>
            </a:r>
          </a:p>
          <a:p>
            <a:pPr lvl="3"/>
            <a:r>
              <a:rPr lang="nb-NO"/>
              <a:t>Med en konkret struktur og kanskje også materiale (som i flg. det strukturelle eller biologiske synet), ikke bare abstrakte logiske algoritmer</a:t>
            </a:r>
          </a:p>
          <a:p>
            <a:endParaRPr lang="nb-NO"/>
          </a:p>
        </p:txBody>
      </p:sp>
      <p:pic>
        <p:nvPicPr>
          <p:cNvPr id="1028" name="Picture 4" descr="Premium Vector | Background with numbers on screen binary code zero one computer  code coding">
            <a:extLst>
              <a:ext uri="{FF2B5EF4-FFF2-40B4-BE49-F238E27FC236}">
                <a16:creationId xmlns:a16="http://schemas.microsoft.com/office/drawing/2014/main" id="{865FC3B1-8311-0EDD-6070-808F383DC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0"/>
          <a:stretch/>
        </p:blipFill>
        <p:spPr bwMode="auto">
          <a:xfrm>
            <a:off x="8968928" y="4868163"/>
            <a:ext cx="2207441" cy="17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in Painting by Gull G - Pixels">
            <a:extLst>
              <a:ext uri="{FF2B5EF4-FFF2-40B4-BE49-F238E27FC236}">
                <a16:creationId xmlns:a16="http://schemas.microsoft.com/office/drawing/2014/main" id="{07F46CEC-A95B-0115-A9DC-11462A4C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702" y="1574966"/>
            <a:ext cx="1869986" cy="18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Color Spectrum: RGB, CMYK and Pantones - Vispronet">
            <a:extLst>
              <a:ext uri="{FF2B5EF4-FFF2-40B4-BE49-F238E27FC236}">
                <a16:creationId xmlns:a16="http://schemas.microsoft.com/office/drawing/2014/main" id="{F9B44451-C598-8C5B-C789-D31CB78E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49" y="335959"/>
            <a:ext cx="1943229" cy="1943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5DA6E7-AA9B-B46A-0935-5B77AF7A85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09"/>
          <a:stretch/>
        </p:blipFill>
        <p:spPr>
          <a:xfrm>
            <a:off x="10027081" y="3489029"/>
            <a:ext cx="2164919" cy="12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2E7B-D4BA-8118-C0E7-6CB876E4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Oppsummering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FDE85-C4B5-F311-0848-AFA76773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Hva er problemet med å leve i en simulasjon?</a:t>
            </a:r>
          </a:p>
          <a:p>
            <a:pPr lvl="1"/>
            <a:r>
              <a:rPr lang="en-US"/>
              <a:t>Sannheten har egenverdi?</a:t>
            </a:r>
          </a:p>
          <a:p>
            <a:pPr lvl="1"/>
            <a:r>
              <a:rPr lang="en-US"/>
              <a:t>Sannheten er en forutsetning for et fullverdig menneskeliv</a:t>
            </a:r>
          </a:p>
          <a:p>
            <a:pPr lvl="2"/>
            <a:r>
              <a:rPr lang="en-US"/>
              <a:t>Genuint oppnå noe – å fortjene ikke bare føle lykke</a:t>
            </a:r>
          </a:p>
          <a:p>
            <a:pPr lvl="2"/>
            <a:r>
              <a:rPr lang="en-US"/>
              <a:t>Geuine relasjoner til andre mennesker/vesner</a:t>
            </a:r>
          </a:p>
          <a:p>
            <a:r>
              <a:rPr lang="en-US"/>
              <a:t>Lever vi i en simulasjon?</a:t>
            </a:r>
          </a:p>
          <a:p>
            <a:pPr lvl="1"/>
            <a:r>
              <a:rPr lang="en-US"/>
              <a:t>Kan antagelig </a:t>
            </a:r>
            <a:r>
              <a:rPr lang="en-US" u="sng"/>
              <a:t>ikke utelukkes</a:t>
            </a:r>
            <a:r>
              <a:rPr lang="en-US"/>
              <a:t> (Descartes)</a:t>
            </a:r>
          </a:p>
          <a:p>
            <a:pPr lvl="1"/>
            <a:r>
              <a:rPr lang="en-US"/>
              <a:t>Men er det </a:t>
            </a:r>
            <a:r>
              <a:rPr lang="en-US" u="sng"/>
              <a:t>sannsynlig</a:t>
            </a:r>
            <a:r>
              <a:rPr lang="en-US"/>
              <a:t>?</a:t>
            </a:r>
          </a:p>
          <a:p>
            <a:pPr lvl="2"/>
            <a:r>
              <a:rPr lang="en-US"/>
              <a:t>Simulasjonsargumentet: </a:t>
            </a:r>
            <a:r>
              <a:rPr lang="en-US" u="sng"/>
              <a:t>ja</a:t>
            </a:r>
          </a:p>
          <a:p>
            <a:pPr lvl="1"/>
            <a:r>
              <a:rPr lang="en-US"/>
              <a:t>Innvendinger</a:t>
            </a:r>
          </a:p>
          <a:p>
            <a:pPr lvl="2"/>
            <a:r>
              <a:rPr lang="en-US"/>
              <a:t>Selv-undergravende</a:t>
            </a:r>
          </a:p>
          <a:p>
            <a:pPr lvl="2"/>
            <a:r>
              <a:rPr lang="en-US"/>
              <a:t>Bevissthet kan ikke simuleres – fordi det komputasjonelle synet er galt</a:t>
            </a:r>
          </a:p>
          <a:p>
            <a:pPr marL="457200" lvl="1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65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7189-404A-5117-7C6C-23D8AF82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Sannhet, bevissthet og simulasjoner –sammenheng?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81EC-15D9-0E7E-41D1-212080BC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88302" cy="4351338"/>
          </a:xfrm>
        </p:spPr>
        <p:txBody>
          <a:bodyPr>
            <a:normAutofit fontScale="85000" lnSpcReduction="20000"/>
          </a:bodyPr>
          <a:lstStyle/>
          <a:p>
            <a:r>
              <a:rPr lang="nb-NO"/>
              <a:t>Mitt fagfelt: </a:t>
            </a:r>
            <a:r>
              <a:rPr lang="nb-NO" u="sng"/>
              <a:t>bevissthetsfilosofi</a:t>
            </a:r>
          </a:p>
          <a:p>
            <a:pPr lvl="1"/>
            <a:r>
              <a:rPr lang="nb-NO"/>
              <a:t>Bevissthet = følelser, tanker og andre </a:t>
            </a:r>
            <a:r>
              <a:rPr lang="nb-NO" u="sng"/>
              <a:t>subjektive opplevelser</a:t>
            </a:r>
            <a:r>
              <a:rPr lang="nb-NO"/>
              <a:t> «inne i hodet»</a:t>
            </a:r>
          </a:p>
          <a:p>
            <a:pPr lvl="1"/>
            <a:r>
              <a:rPr lang="nb-NO"/>
              <a:t>Hva er bevissthet? Hvordan kan det oppstå fra hjernen? Er bevissthet bare en fysisk prosess i hjernen, eller er det noe mer?</a:t>
            </a:r>
          </a:p>
          <a:p>
            <a:r>
              <a:rPr lang="nb-NO"/>
              <a:t>Tema for filosofidagen</a:t>
            </a:r>
          </a:p>
          <a:p>
            <a:pPr lvl="1"/>
            <a:r>
              <a:rPr lang="nb-NO"/>
              <a:t>Hva er </a:t>
            </a:r>
            <a:r>
              <a:rPr lang="nb-NO" u="sng"/>
              <a:t>sant</a:t>
            </a:r>
            <a:r>
              <a:rPr lang="nb-NO"/>
              <a:t>? Hvordan </a:t>
            </a:r>
            <a:r>
              <a:rPr lang="nb-NO" u="sng"/>
              <a:t>vite</a:t>
            </a:r>
            <a:r>
              <a:rPr lang="nb-NO"/>
              <a:t>? En </a:t>
            </a:r>
            <a:r>
              <a:rPr lang="nb-NO" u="sng"/>
              <a:t>felles virkelighet</a:t>
            </a:r>
            <a:r>
              <a:rPr lang="nb-NO"/>
              <a:t>? </a:t>
            </a:r>
          </a:p>
          <a:p>
            <a:r>
              <a:rPr lang="nb-NO"/>
              <a:t>Simulasjoner</a:t>
            </a:r>
          </a:p>
          <a:p>
            <a:pPr lvl="1"/>
            <a:r>
              <a:rPr lang="nb-NO"/>
              <a:t>Våre subjektive opplevelser gir et </a:t>
            </a:r>
            <a:r>
              <a:rPr lang="nb-NO" u="sng"/>
              <a:t>usant</a:t>
            </a:r>
            <a:r>
              <a:rPr lang="nb-NO"/>
              <a:t> bilde av virkeligheten</a:t>
            </a:r>
          </a:p>
          <a:p>
            <a:pPr lvl="1"/>
            <a:r>
              <a:rPr lang="nb-NO"/>
              <a:t>Hva er </a:t>
            </a:r>
            <a:r>
              <a:rPr lang="nb-NO" u="sng"/>
              <a:t>problemet</a:t>
            </a:r>
            <a:r>
              <a:rPr lang="nb-NO"/>
              <a:t> med å leve i en simulasjon?</a:t>
            </a:r>
          </a:p>
          <a:p>
            <a:pPr lvl="2"/>
            <a:r>
              <a:rPr lang="nb-NO"/>
              <a:t>Hvorfor er det mer verdifullt å vite sannheten; leve i virkeligheten?</a:t>
            </a:r>
          </a:p>
          <a:p>
            <a:pPr lvl="1"/>
            <a:r>
              <a:rPr lang="nb-NO"/>
              <a:t>Kan vi </a:t>
            </a:r>
            <a:r>
              <a:rPr lang="nb-NO" u="sng"/>
              <a:t>vite</a:t>
            </a:r>
            <a:r>
              <a:rPr lang="nb-NO"/>
              <a:t> at vi ikke lever i en simulasjon? Er det </a:t>
            </a:r>
            <a:r>
              <a:rPr lang="nb-NO" u="sng"/>
              <a:t>sannsynlig</a:t>
            </a:r>
            <a:r>
              <a:rPr lang="nb-NO"/>
              <a:t> at vi gjør det?</a:t>
            </a:r>
          </a:p>
          <a:p>
            <a:pPr lvl="2"/>
            <a:r>
              <a:rPr lang="nb-NO"/>
              <a:t>Argumenter for</a:t>
            </a:r>
          </a:p>
          <a:p>
            <a:pPr lvl="2"/>
            <a:r>
              <a:rPr lang="nb-NO"/>
              <a:t>Svar/innvendinger mot argumentene</a:t>
            </a:r>
          </a:p>
          <a:p>
            <a:pPr lvl="1"/>
            <a:endParaRPr lang="nb-NO"/>
          </a:p>
        </p:txBody>
      </p:sp>
      <p:pic>
        <p:nvPicPr>
          <p:cNvPr id="4" name="Picture 3" descr="A close up of a tattoo&#10;&#10;Description automatically generated">
            <a:extLst>
              <a:ext uri="{FF2B5EF4-FFF2-40B4-BE49-F238E27FC236}">
                <a16:creationId xmlns:a16="http://schemas.microsoft.com/office/drawing/2014/main" id="{C8295BF2-55AB-5424-CC27-1D28390B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57" y="3095274"/>
            <a:ext cx="2719527" cy="18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D80B-147F-A94D-6102-B0D8CD7B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Lære mer?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427E-ABD8-C5DD-E9A1-5EB4BDBCD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www.simulation-argument.com</a:t>
            </a:r>
            <a:endParaRPr lang="en-US"/>
          </a:p>
          <a:p>
            <a:pPr lvl="1"/>
            <a:r>
              <a:rPr lang="en-US"/>
              <a:t>Mer om simulasjonsargumentet</a:t>
            </a:r>
          </a:p>
          <a:p>
            <a:r>
              <a:rPr lang="en-US">
                <a:hlinkClick r:id="rId3"/>
              </a:rPr>
              <a:t>heddahasselmorch.com</a:t>
            </a:r>
            <a:endParaRPr lang="en-US"/>
          </a:p>
          <a:p>
            <a:pPr lvl="1"/>
            <a:r>
              <a:rPr lang="en-US"/>
              <a:t>Lenker til forskjellige tekster om bevissthet</a:t>
            </a:r>
          </a:p>
          <a:p>
            <a:r>
              <a:rPr lang="en-US"/>
              <a:t>Årsstudium i filosofi og bachelor i filosofi, politikk og økonomi (FPØ) startes opp fra høsten 2024 på Høgskolen i Lillehammer</a:t>
            </a:r>
          </a:p>
          <a:p>
            <a:pPr lvl="1"/>
            <a:r>
              <a:rPr lang="en-US">
                <a:hlinkClick r:id="rId4"/>
              </a:rPr>
              <a:t>www.inn.no</a:t>
            </a:r>
            <a:endParaRPr lang="en-US"/>
          </a:p>
          <a:p>
            <a:pPr lvl="1"/>
            <a:endParaRPr lang="en-US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47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E548-D512-684A-EB08-0CB69992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Simulasjoner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9BFD9-1B30-A5B3-C3A0-6BCEDE54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2657" cy="4351338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Våre sanseinntrykk er skapt teknologisk eller digitalt (typisk)</a:t>
            </a:r>
          </a:p>
          <a:p>
            <a:pPr lvl="1"/>
            <a:r>
              <a:rPr lang="nb-NO"/>
              <a:t>Reflekter ikke verden utenfor </a:t>
            </a:r>
          </a:p>
          <a:p>
            <a:pPr lvl="1"/>
            <a:r>
              <a:rPr lang="nb-NO"/>
              <a:t>Men heller simulatorenes ønsker</a:t>
            </a:r>
          </a:p>
          <a:p>
            <a:r>
              <a:rPr lang="nb-NO" i="1"/>
              <a:t>The Matrix</a:t>
            </a:r>
          </a:p>
          <a:p>
            <a:pPr lvl="1"/>
            <a:r>
              <a:rPr lang="nb-NO"/>
              <a:t>Krig mellom mennesker og KI-roboter – KI vant</a:t>
            </a:r>
          </a:p>
          <a:p>
            <a:pPr lvl="1"/>
            <a:r>
              <a:rPr lang="nb-NO"/>
              <a:t>KI har plugget alle menneskene inn i en simulasjon</a:t>
            </a:r>
          </a:p>
          <a:p>
            <a:pPr lvl="2"/>
            <a:r>
              <a:rPr lang="nb-NO"/>
              <a:t>Tror det lever i 1999 i verden som den var da</a:t>
            </a:r>
          </a:p>
          <a:p>
            <a:pPr lvl="2"/>
            <a:r>
              <a:rPr lang="nb-NO"/>
              <a:t>Lever egentlig nærmere 2199, jorden er rasert, mennesker ligger i kokonger med plugger inn i hjernen. </a:t>
            </a:r>
          </a:p>
          <a:p>
            <a:r>
              <a:rPr lang="nb-NO"/>
              <a:t>Descartes’ onde demon-scenario</a:t>
            </a:r>
          </a:p>
          <a:p>
            <a:pPr lvl="1"/>
            <a:r>
              <a:rPr lang="nb-NO"/>
              <a:t>Alt du opplever er en drøm eller illusjon styrt av en ond demon – kun for å lure deg.</a:t>
            </a:r>
          </a:p>
          <a:p>
            <a:pPr lvl="1"/>
            <a:r>
              <a:rPr lang="nb-NO"/>
              <a:t>Finnes ingen ytre fysisk verden</a:t>
            </a:r>
          </a:p>
          <a:p>
            <a:pPr lvl="1"/>
            <a:endParaRPr lang="nb-NO"/>
          </a:p>
        </p:txBody>
      </p:sp>
      <p:pic>
        <p:nvPicPr>
          <p:cNvPr id="7170" name="Picture 2" descr="The Matrix (1999) - IMDb">
            <a:extLst>
              <a:ext uri="{FF2B5EF4-FFF2-40B4-BE49-F238E27FC236}">
                <a16:creationId xmlns:a16="http://schemas.microsoft.com/office/drawing/2014/main" id="{0B5EB34B-5209-154F-67DD-6C3474AD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31" y="951320"/>
            <a:ext cx="2135806" cy="32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Matrix: Using humans as a power source wouldn't work in the real world  | SYFY WIRE">
            <a:extLst>
              <a:ext uri="{FF2B5EF4-FFF2-40B4-BE49-F238E27FC236}">
                <a16:creationId xmlns:a16="http://schemas.microsoft.com/office/drawing/2014/main" id="{32786D2F-D035-1225-ACE8-2AD41007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65" y="1480815"/>
            <a:ext cx="2925672" cy="19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hat Did René Descartes Really Know? | The New Yorker">
            <a:extLst>
              <a:ext uri="{FF2B5EF4-FFF2-40B4-BE49-F238E27FC236}">
                <a16:creationId xmlns:a16="http://schemas.microsoft.com/office/drawing/2014/main" id="{47ACEBC9-C0A6-1717-1193-7989A275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2697" y="3736968"/>
            <a:ext cx="2135807" cy="28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6CFE-DDD2-3ECA-D4B9-1A7E2F0B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 er problemet med å leve i en simulasjon?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792E-F0E9-36DB-E9C8-527A9A14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5226" cy="4351338"/>
          </a:xfrm>
        </p:spPr>
        <p:txBody>
          <a:bodyPr>
            <a:normAutofit fontScale="77500" lnSpcReduction="20000"/>
          </a:bodyPr>
          <a:lstStyle/>
          <a:p>
            <a:r>
              <a:rPr lang="en-US" u="sng"/>
              <a:t>Begreper</a:t>
            </a:r>
          </a:p>
          <a:p>
            <a:pPr lvl="1"/>
            <a:r>
              <a:rPr lang="en-US" u="sng"/>
              <a:t>Simmer</a:t>
            </a:r>
            <a:r>
              <a:rPr lang="en-US"/>
              <a:t> = vesner som lever i simulasjonen</a:t>
            </a:r>
          </a:p>
          <a:p>
            <a:pPr lvl="1"/>
            <a:r>
              <a:rPr lang="en-US" u="sng"/>
              <a:t>Simulatorer</a:t>
            </a:r>
            <a:r>
              <a:rPr lang="en-US"/>
              <a:t> = de som lager/styrer simulasjonen (KI, ond demon, fremtidens mennesker...)</a:t>
            </a:r>
          </a:p>
          <a:p>
            <a:r>
              <a:rPr lang="en-US" u="sng"/>
              <a:t>Noen</a:t>
            </a:r>
            <a:r>
              <a:rPr lang="en-US"/>
              <a:t> simulasjoner er åpenbart verre enn virkeligheten</a:t>
            </a:r>
          </a:p>
          <a:p>
            <a:pPr lvl="1"/>
            <a:r>
              <a:rPr lang="en-US"/>
              <a:t>Simulatorene bryr seg ikke om simmenes beste</a:t>
            </a:r>
          </a:p>
          <a:p>
            <a:pPr lvl="2"/>
            <a:r>
              <a:rPr lang="en-US"/>
              <a:t>Ønsker å kontrollere eller lure dem (Matrix, den onde demonen); tar i hvert fall ikke hensyn til dem (hvis simulasjonen har andre hensikter)</a:t>
            </a:r>
          </a:p>
          <a:p>
            <a:pPr lvl="1"/>
            <a:r>
              <a:rPr lang="en-US"/>
              <a:t>Simulasjonen er upålitelig; kan kræsje eller skrus av når som helst</a:t>
            </a:r>
          </a:p>
          <a:p>
            <a:r>
              <a:rPr lang="en-US"/>
              <a:t>Men hva med </a:t>
            </a:r>
            <a:r>
              <a:rPr lang="en-US" u="sng"/>
              <a:t>vennligsinnede</a:t>
            </a:r>
            <a:r>
              <a:rPr lang="en-US"/>
              <a:t> simulasjoner?</a:t>
            </a:r>
          </a:p>
          <a:p>
            <a:pPr lvl="1"/>
            <a:r>
              <a:rPr lang="en-US"/>
              <a:t>Designet for at livet det skal være så bra som mulig for simmene – for simmenes skyld</a:t>
            </a:r>
          </a:p>
          <a:p>
            <a:pPr lvl="2"/>
            <a:r>
              <a:rPr lang="en-US"/>
              <a:t>Mer glede, gøy, suksess</a:t>
            </a:r>
          </a:p>
          <a:p>
            <a:pPr lvl="2"/>
            <a:r>
              <a:rPr lang="en-US"/>
              <a:t>Mindre ubehag, problemer, lidelse</a:t>
            </a:r>
          </a:p>
          <a:p>
            <a:r>
              <a:rPr lang="en-US" b="1"/>
              <a:t>Diskusjon (5 minutter)</a:t>
            </a:r>
            <a:r>
              <a:rPr lang="en-US"/>
              <a:t>:</a:t>
            </a:r>
          </a:p>
          <a:p>
            <a:pPr lvl="1"/>
            <a:r>
              <a:rPr lang="en-US"/>
              <a:t>Er livet i en vennligsinnet simulasjon bedre enn virkeligheten totalt sett? Eller finnes det noe som er verdifullt med å leve i virkeligheten på tross av den har mindre glede/mer lidelse? Hva da?</a:t>
            </a:r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8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4C17-068E-644F-BCE1-A9CE0777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 er problemet med å leve i en simulasjon?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33B4-A231-42C7-0EF1-CC5275D5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 virkeligheten kjenner vi (mer av) </a:t>
            </a:r>
            <a:r>
              <a:rPr lang="en-US" u="sng"/>
              <a:t>sannheten</a:t>
            </a:r>
          </a:p>
          <a:p>
            <a:r>
              <a:rPr lang="en-US"/>
              <a:t>Men hva er verdifullt med sannheten?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73E9-4CBA-BE2B-D0FC-E7867F8C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 er verdifullt med sannheten?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E6D89-192A-1BCA-BD53-12701338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Sannheten har en verdi </a:t>
            </a:r>
            <a:r>
              <a:rPr lang="en-US" u="sng"/>
              <a:t>i seg selv</a:t>
            </a:r>
          </a:p>
          <a:p>
            <a:pPr lvl="1"/>
            <a:r>
              <a:rPr lang="en-US"/>
              <a:t>Grunnleggende verdi – kan ikke begrunnes ut fra andre verdier </a:t>
            </a:r>
          </a:p>
          <a:p>
            <a:pPr lvl="1"/>
            <a:r>
              <a:rPr lang="en-US"/>
              <a:t>Jf. å føle seg bra</a:t>
            </a:r>
          </a:p>
          <a:p>
            <a:r>
              <a:rPr lang="nb-NO"/>
              <a:t>Innvendinger:</a:t>
            </a:r>
          </a:p>
          <a:p>
            <a:pPr lvl="1"/>
            <a:r>
              <a:rPr lang="nb-NO"/>
              <a:t>Trivielle sannheter</a:t>
            </a:r>
          </a:p>
          <a:p>
            <a:pPr lvl="2"/>
            <a:r>
              <a:rPr lang="nb-NO"/>
              <a:t>Hva er verdien i å vite sannheten om, f. eks. antall gresstrå på en plen?</a:t>
            </a:r>
          </a:p>
          <a:p>
            <a:pPr lvl="1"/>
            <a:r>
              <a:rPr lang="nb-NO"/>
              <a:t>Spoilers, oppdagelser</a:t>
            </a:r>
          </a:p>
          <a:p>
            <a:pPr lvl="2"/>
            <a:r>
              <a:rPr lang="nb-NO" u="sng"/>
              <a:t>Kjedelig</a:t>
            </a:r>
            <a:r>
              <a:rPr lang="nb-NO"/>
              <a:t> eller </a:t>
            </a:r>
            <a:r>
              <a:rPr lang="nb-NO" u="sng"/>
              <a:t>meningsløst</a:t>
            </a:r>
            <a:r>
              <a:rPr lang="nb-NO"/>
              <a:t> å leve et liv der vi allerede vet hva som vil skje; leve i en verden der alle oppdagelser er gjort</a:t>
            </a:r>
          </a:p>
          <a:p>
            <a:r>
              <a:rPr lang="nb-NO"/>
              <a:t>Mulig svar:</a:t>
            </a:r>
          </a:p>
          <a:p>
            <a:pPr lvl="1"/>
            <a:r>
              <a:rPr lang="nb-NO"/>
              <a:t>Å </a:t>
            </a:r>
            <a:r>
              <a:rPr lang="nb-NO" u="sng"/>
              <a:t>oppdage</a:t>
            </a:r>
            <a:r>
              <a:rPr lang="nb-NO"/>
              <a:t> sannheten om </a:t>
            </a:r>
            <a:r>
              <a:rPr lang="nb-NO" u="sng"/>
              <a:t>viktige</a:t>
            </a:r>
            <a:r>
              <a:rPr lang="nb-NO"/>
              <a:t> (ikke-trivielle) ting er verdifullt i seg selv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4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7B84-EF0E-E05F-A32A-221BB26F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 er verdifullt med sannheten?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156DA-66CA-E6FC-716D-5A2E63556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Robert Nozick: sannheten er en </a:t>
            </a:r>
            <a:r>
              <a:rPr lang="en-US" u="sng"/>
              <a:t>forutsetning for et godt liv</a:t>
            </a:r>
          </a:p>
          <a:p>
            <a:pPr lvl="1"/>
            <a:r>
              <a:rPr lang="en-US"/>
              <a:t>Simulasjoner tar fra mennesker </a:t>
            </a:r>
            <a:r>
              <a:rPr lang="en-US" u="sng"/>
              <a:t>verdigheten</a:t>
            </a:r>
          </a:p>
          <a:p>
            <a:pPr lvl="2"/>
            <a:r>
              <a:rPr lang="nb-NO"/>
              <a:t>Vi ønsker </a:t>
            </a:r>
            <a:r>
              <a:rPr lang="nb-NO" u="sng"/>
              <a:t>suksess</a:t>
            </a:r>
            <a:r>
              <a:rPr lang="nb-NO"/>
              <a:t>, ikke bare å </a:t>
            </a:r>
            <a:r>
              <a:rPr lang="nb-NO" u="sng"/>
              <a:t>føle oss suksessfulle</a:t>
            </a:r>
          </a:p>
          <a:p>
            <a:pPr lvl="2"/>
            <a:r>
              <a:rPr lang="nb-NO"/>
              <a:t>Vi ønsker å </a:t>
            </a:r>
            <a:r>
              <a:rPr lang="nb-NO" u="sng"/>
              <a:t>gjøre</a:t>
            </a:r>
            <a:r>
              <a:rPr lang="nb-NO"/>
              <a:t> ting, ikke bare </a:t>
            </a:r>
            <a:r>
              <a:rPr lang="nb-NO" u="sng"/>
              <a:t>føle at vi gjør dem</a:t>
            </a:r>
          </a:p>
          <a:p>
            <a:pPr lvl="3"/>
            <a:r>
              <a:rPr lang="nb-NO"/>
              <a:t>Noe </a:t>
            </a:r>
            <a:r>
              <a:rPr lang="nb-NO" u="sng"/>
              <a:t>uverdig eller patetisk</a:t>
            </a:r>
            <a:r>
              <a:rPr lang="nb-NO"/>
              <a:t> ved et liv der alle våre bragder er simulerte</a:t>
            </a:r>
          </a:p>
          <a:p>
            <a:pPr lvl="2"/>
            <a:r>
              <a:rPr lang="nb-NO"/>
              <a:t>Vi ønsker ikke bare å </a:t>
            </a:r>
            <a:r>
              <a:rPr lang="nb-NO" u="sng"/>
              <a:t>føle lykke</a:t>
            </a:r>
            <a:r>
              <a:rPr lang="nb-NO"/>
              <a:t> – men å leve et liv som gjør at vi </a:t>
            </a:r>
            <a:r>
              <a:rPr lang="nb-NO" u="sng"/>
              <a:t>fortjener lykken</a:t>
            </a:r>
          </a:p>
          <a:p>
            <a:pPr lvl="1"/>
            <a:r>
              <a:rPr lang="nb-NO" u="sng"/>
              <a:t>Innvending</a:t>
            </a:r>
          </a:p>
          <a:p>
            <a:pPr lvl="2"/>
            <a:r>
              <a:rPr lang="nb-NO"/>
              <a:t>Man kan gjøre ting og ha suksess i dataspill (f. eks. World of Warcraft) – hvorfor ikke også i en simulasjon?</a:t>
            </a:r>
          </a:p>
          <a:p>
            <a:pPr lvl="2"/>
            <a:r>
              <a:rPr lang="nb-NO" u="sng"/>
              <a:t>Svar</a:t>
            </a:r>
            <a:r>
              <a:rPr lang="nb-NO"/>
              <a:t>: du kan bare gjøre ting simulatorene har valgt at skal være mulig? </a:t>
            </a:r>
          </a:p>
        </p:txBody>
      </p:sp>
    </p:spTree>
    <p:extLst>
      <p:ext uri="{BB962C8B-B14F-4D97-AF65-F5344CB8AC3E}">
        <p14:creationId xmlns:p14="http://schemas.microsoft.com/office/powerpoint/2010/main" val="12451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AFDF-640E-10BA-CC6E-A3B8A4F6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 er verdifullt med sannheten?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E2D31-D89A-7077-6712-0E5F05ED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Robert Nozick: sannheten er en </a:t>
            </a:r>
            <a:r>
              <a:rPr lang="en-US" u="sng"/>
              <a:t>forutsetning for et godt liv</a:t>
            </a:r>
          </a:p>
          <a:p>
            <a:pPr lvl="1"/>
            <a:r>
              <a:rPr lang="nb-NO"/>
              <a:t>Simulasjoner kan hindre </a:t>
            </a:r>
            <a:r>
              <a:rPr lang="nb-NO" u="sng"/>
              <a:t>genuine relasjoner til andre mennesker</a:t>
            </a:r>
          </a:p>
          <a:p>
            <a:pPr lvl="2"/>
            <a:r>
              <a:rPr lang="nb-NO"/>
              <a:t>I en simulasjon kan alle andre mennesker (og dyr) være rene simulasjoner</a:t>
            </a:r>
          </a:p>
          <a:p>
            <a:pPr lvl="3"/>
            <a:r>
              <a:rPr lang="nb-NO"/>
              <a:t>Ingen egen bevissthet – som NPC-er i dataspill</a:t>
            </a:r>
          </a:p>
          <a:p>
            <a:pPr lvl="2"/>
            <a:r>
              <a:rPr lang="nb-NO"/>
              <a:t>Alle vennskap er en illusjon; all kjærlighet er tragisk</a:t>
            </a:r>
          </a:p>
          <a:p>
            <a:pPr lvl="3"/>
            <a:r>
              <a:rPr lang="nb-NO"/>
              <a:t>Fordi vennskap og kjærlighet er rettet mot personen selv (</a:t>
            </a:r>
            <a:r>
              <a:rPr lang="nb-NO" u="sng"/>
              <a:t>deres</a:t>
            </a:r>
            <a:r>
              <a:rPr lang="nb-NO"/>
              <a:t> bevissthet eller indre); ikke hvordan de fremstår/får oss til å føle oss (bilder eller følelser de forårsaker i </a:t>
            </a:r>
            <a:r>
              <a:rPr lang="nb-NO" u="sng"/>
              <a:t>vår</a:t>
            </a:r>
            <a:r>
              <a:rPr lang="nb-NO"/>
              <a:t> bevissthet/</a:t>
            </a:r>
            <a:r>
              <a:rPr lang="nb-NO" u="sng"/>
              <a:t>vårt</a:t>
            </a:r>
            <a:r>
              <a:rPr lang="nb-NO"/>
              <a:t> indre)</a:t>
            </a:r>
          </a:p>
          <a:p>
            <a:pPr lvl="1"/>
            <a:r>
              <a:rPr lang="nb-NO"/>
              <a:t>Men: det finnes simulasjoner der de andre simmene </a:t>
            </a:r>
            <a:r>
              <a:rPr lang="nb-NO" u="sng"/>
              <a:t>har</a:t>
            </a:r>
            <a:r>
              <a:rPr lang="nb-NO"/>
              <a:t> bevissthet (f. eks. the Matrix)</a:t>
            </a:r>
          </a:p>
          <a:p>
            <a:pPr lvl="2"/>
            <a:r>
              <a:rPr lang="nb-NO"/>
              <a:t>I så fall, </a:t>
            </a:r>
            <a:r>
              <a:rPr lang="nb-NO" u="sng"/>
              <a:t>ikke like ille </a:t>
            </a:r>
            <a:r>
              <a:rPr lang="nb-NO"/>
              <a:t>å leve i en simulasjon som ellers (Nozick)</a:t>
            </a:r>
          </a:p>
          <a:p>
            <a:pPr lvl="2"/>
            <a:r>
              <a:rPr lang="nb-NO" u="sng"/>
              <a:t>Hovedproblemet</a:t>
            </a:r>
            <a:r>
              <a:rPr lang="nb-NO"/>
              <a:t> med å leve i en simulasjon er hvis andre mennesker/bevisstheter ikke finnes</a:t>
            </a:r>
          </a:p>
          <a:p>
            <a:pPr lvl="3"/>
            <a:r>
              <a:rPr lang="nb-NO"/>
              <a:t>Høres kanskje riktig ut?</a:t>
            </a:r>
          </a:p>
        </p:txBody>
      </p:sp>
    </p:spTree>
    <p:extLst>
      <p:ext uri="{BB962C8B-B14F-4D97-AF65-F5344CB8AC3E}">
        <p14:creationId xmlns:p14="http://schemas.microsoft.com/office/powerpoint/2010/main" val="18444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1192-C9A9-0139-9DCD-F46975D7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Lever vi </a:t>
            </a:r>
            <a:r>
              <a:rPr lang="en-US" u="sng"/>
              <a:t>faktisk</a:t>
            </a:r>
            <a:r>
              <a:rPr lang="en-US"/>
              <a:t> i en simulasjon?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696E-5689-6986-9C93-444CCECB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4808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u="sng"/>
              <a:t>Descartes</a:t>
            </a:r>
            <a:r>
              <a:rPr lang="en-US"/>
              <a:t>: vi kan ikke </a:t>
            </a:r>
            <a:r>
              <a:rPr lang="en-US" u="sng"/>
              <a:t>vite</a:t>
            </a:r>
            <a:r>
              <a:rPr lang="en-US"/>
              <a:t> at vi ikke lever i en illusjon skapt av en ond demon</a:t>
            </a:r>
          </a:p>
          <a:p>
            <a:pPr lvl="1"/>
            <a:r>
              <a:rPr lang="en-US"/>
              <a:t>Ingen subjektiv forskjell på virkeligheten og simulasjonen</a:t>
            </a:r>
          </a:p>
          <a:p>
            <a:pPr lvl="1"/>
            <a:r>
              <a:rPr lang="en-US"/>
              <a:t>Samme med the Matrix?</a:t>
            </a:r>
            <a:endParaRPr lang="nb-NO"/>
          </a:p>
          <a:p>
            <a:r>
              <a:rPr lang="nb-NO"/>
              <a:t>Svar (bortsett fra Descartes’ gudsbevis):</a:t>
            </a:r>
          </a:p>
          <a:p>
            <a:pPr lvl="1"/>
            <a:r>
              <a:rPr lang="nb-NO"/>
              <a:t>Alltids </a:t>
            </a:r>
            <a:r>
              <a:rPr lang="nb-NO" u="sng"/>
              <a:t>mulig</a:t>
            </a:r>
            <a:r>
              <a:rPr lang="nb-NO"/>
              <a:t> – men fortsatt veldig </a:t>
            </a:r>
            <a:r>
              <a:rPr lang="nb-NO" u="sng"/>
              <a:t>usannsynlig</a:t>
            </a:r>
            <a:r>
              <a:rPr lang="nb-NO"/>
              <a:t> – at vi lever i en simulasjon</a:t>
            </a:r>
          </a:p>
          <a:p>
            <a:pPr lvl="1"/>
            <a:r>
              <a:rPr lang="nb-NO"/>
              <a:t>Å kjøre en simulasjon må være </a:t>
            </a:r>
            <a:r>
              <a:rPr lang="nb-NO" u="sng"/>
              <a:t>vanskelig, kostbart og tidkrevende </a:t>
            </a:r>
          </a:p>
          <a:p>
            <a:pPr lvl="1"/>
            <a:r>
              <a:rPr lang="nb-NO" u="sng"/>
              <a:t>Usannsynlig</a:t>
            </a:r>
            <a:r>
              <a:rPr lang="nb-NO"/>
              <a:t> at avanserte vesner (som en simulator må være) vil bruke tid/krefter på dette. </a:t>
            </a:r>
            <a:r>
              <a:rPr lang="nb-NO" u="sng"/>
              <a:t> </a:t>
            </a:r>
          </a:p>
          <a:p>
            <a:pPr lvl="2"/>
            <a:r>
              <a:rPr lang="nb-NO"/>
              <a:t>Har ikke den onde demonen noe bedre å gjøre? </a:t>
            </a:r>
          </a:p>
          <a:p>
            <a:pPr lvl="2"/>
            <a:r>
              <a:rPr lang="nb-NO"/>
              <a:t>Finnes det ikke enklere måter for KI å kontrollere mennesker etter å ha vunnet krigen?</a:t>
            </a:r>
          </a:p>
          <a:p>
            <a:endParaRPr lang="nb-NO"/>
          </a:p>
          <a:p>
            <a:pPr lvl="1"/>
            <a:endParaRPr lang="nb-NO"/>
          </a:p>
          <a:p>
            <a:endParaRPr lang="en-US"/>
          </a:p>
        </p:txBody>
      </p:sp>
      <p:pic>
        <p:nvPicPr>
          <p:cNvPr id="4098" name="Picture 2" descr="What Did René Descartes Really Know? | The New Yorker">
            <a:extLst>
              <a:ext uri="{FF2B5EF4-FFF2-40B4-BE49-F238E27FC236}">
                <a16:creationId xmlns:a16="http://schemas.microsoft.com/office/drawing/2014/main" id="{FAA5B1AE-FD15-8ACD-C6D0-8579A8AF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89" y="1825625"/>
            <a:ext cx="25487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1877</Words>
  <Application>Microsoft Office PowerPoint</Application>
  <PresentationFormat>Widescreen</PresentationFormat>
  <Paragraphs>180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Office Theme</vt:lpstr>
      <vt:lpstr>Sannhet, bevissthet og simulasjoner</vt:lpstr>
      <vt:lpstr>Sannhet, bevissthet og simulasjoner –sammenheng?</vt:lpstr>
      <vt:lpstr>Simulasjoner</vt:lpstr>
      <vt:lpstr>Hva er problemet med å leve i en simulasjon?</vt:lpstr>
      <vt:lpstr>Hva er problemet med å leve i en simulasjon?</vt:lpstr>
      <vt:lpstr>Hva er verdifullt med sannheten?</vt:lpstr>
      <vt:lpstr>Hva er verdifullt med sannheten?</vt:lpstr>
      <vt:lpstr>Hva er verdifullt med sannheten?</vt:lpstr>
      <vt:lpstr>Lever vi faktisk i en simulasjon?</vt:lpstr>
      <vt:lpstr>Lever vi faktisk i en simulasjon?</vt:lpstr>
      <vt:lpstr>Innvendinger mot simulasjonsargumentet</vt:lpstr>
      <vt:lpstr>Innvendinger mot simulasjonsargumentet</vt:lpstr>
      <vt:lpstr>Bio-simmer er ressurskrevende</vt:lpstr>
      <vt:lpstr>Rene simmer er umulige</vt:lpstr>
      <vt:lpstr>Hva slags fysiske egenskaper er bevissthet avhengig av?</vt:lpstr>
      <vt:lpstr>Hva slags fysiske egenskaper er bevissthet avhengig av?</vt:lpstr>
      <vt:lpstr>Rene simmer er umulige</vt:lpstr>
      <vt:lpstr>Rene simmer er umulige</vt:lpstr>
      <vt:lpstr>Oppsummering</vt:lpstr>
      <vt:lpstr>Lære mer?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Sannhet, bevissthet og simulasjoner</dc:title>
  <dc:creator>Hedda Hassel Mørch</dc:creator>
  <cp:lastModifiedBy>Hedda Hassel Mørch</cp:lastModifiedBy>
  <cp:revision>1</cp:revision>
  <dcterms:created xsi:type="dcterms:W3CDTF">2024-02-28T14:20:49Z</dcterms:created>
  <dcterms:modified xsi:type="dcterms:W3CDTF">2024-03-06T11:37:07Z</dcterms:modified>
</cp:coreProperties>
</file>