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sldIdLst>
    <p:sldId id="256" r:id="rId2"/>
    <p:sldId id="261" r:id="rId3"/>
    <p:sldId id="279" r:id="rId4"/>
    <p:sldId id="277" r:id="rId5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Verdana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Verdana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Verdana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Verdana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hor Steinar Grødal" initials="TSG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552"/>
    <p:restoredTop sz="94744"/>
  </p:normalViewPr>
  <p:slideViewPr>
    <p:cSldViewPr>
      <p:cViewPr varScale="1">
        <p:scale>
          <a:sx n="98" d="100"/>
          <a:sy n="98" d="100"/>
        </p:scale>
        <p:origin x="184" y="5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1-13T21:12:33.288" idx="1">
    <p:pos x="10" y="10"/>
    <p:text/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1-13T21:12:33.288" idx="2">
    <p:pos x="10" y="1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719 w 3934"/>
                <a:gd name="T3" fmla="*/ 1331 h 1505"/>
                <a:gd name="T4" fmla="*/ 1277 w 3934"/>
                <a:gd name="T5" fmla="*/ 1157 h 1505"/>
                <a:gd name="T6" fmla="*/ 1808 w 3934"/>
                <a:gd name="T7" fmla="*/ 977 h 1505"/>
                <a:gd name="T8" fmla="*/ 2330 w 3934"/>
                <a:gd name="T9" fmla="*/ 792 h 1505"/>
                <a:gd name="T10" fmla="*/ 2584 w 3934"/>
                <a:gd name="T11" fmla="*/ 696 h 1505"/>
                <a:gd name="T12" fmla="*/ 2821 w 3934"/>
                <a:gd name="T13" fmla="*/ 606 h 1505"/>
                <a:gd name="T14" fmla="*/ 3062 w 3934"/>
                <a:gd name="T15" fmla="*/ 510 h 1505"/>
                <a:gd name="T16" fmla="*/ 3299 w 3934"/>
                <a:gd name="T17" fmla="*/ 420 h 1505"/>
                <a:gd name="T18" fmla="*/ 3514 w 3934"/>
                <a:gd name="T19" fmla="*/ 324 h 1505"/>
                <a:gd name="T20" fmla="*/ 3727 w 3934"/>
                <a:gd name="T21" fmla="*/ 234 h 1505"/>
                <a:gd name="T22" fmla="*/ 3939 w 3934"/>
                <a:gd name="T23" fmla="*/ 138 h 1505"/>
                <a:gd name="T24" fmla="*/ 4128 w 3934"/>
                <a:gd name="T25" fmla="*/ 48 h 1505"/>
                <a:gd name="T26" fmla="*/ 4128 w 3934"/>
                <a:gd name="T27" fmla="*/ 0 h 1505"/>
                <a:gd name="T28" fmla="*/ 3932 w 3934"/>
                <a:gd name="T29" fmla="*/ 96 h 1505"/>
                <a:gd name="T30" fmla="*/ 3715 w 3934"/>
                <a:gd name="T31" fmla="*/ 192 h 1505"/>
                <a:gd name="T32" fmla="*/ 3494 w 3934"/>
                <a:gd name="T33" fmla="*/ 288 h 1505"/>
                <a:gd name="T34" fmla="*/ 3275 w 3934"/>
                <a:gd name="T35" fmla="*/ 384 h 1505"/>
                <a:gd name="T36" fmla="*/ 3032 w 3934"/>
                <a:gd name="T37" fmla="*/ 480 h 1505"/>
                <a:gd name="T38" fmla="*/ 2782 w 3934"/>
                <a:gd name="T39" fmla="*/ 576 h 1505"/>
                <a:gd name="T40" fmla="*/ 2529 w 3934"/>
                <a:gd name="T41" fmla="*/ 672 h 1505"/>
                <a:gd name="T42" fmla="*/ 2276 w 3934"/>
                <a:gd name="T43" fmla="*/ 768 h 1505"/>
                <a:gd name="T44" fmla="*/ 2003 w 3934"/>
                <a:gd name="T45" fmla="*/ 864 h 1505"/>
                <a:gd name="T46" fmla="*/ 1730 w 3934"/>
                <a:gd name="T47" fmla="*/ 960 h 1505"/>
                <a:gd name="T48" fmla="*/ 1164 w 3934"/>
                <a:gd name="T49" fmla="*/ 1145 h 1505"/>
                <a:gd name="T50" fmla="*/ 594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82 w 1728"/>
                <a:gd name="T3" fmla="*/ 527 h 689"/>
                <a:gd name="T4" fmla="*/ 1011 w 1728"/>
                <a:gd name="T5" fmla="*/ 365 h 689"/>
                <a:gd name="T6" fmla="*/ 1208 w 1728"/>
                <a:gd name="T7" fmla="*/ 287 h 689"/>
                <a:gd name="T8" fmla="*/ 1421 w 1728"/>
                <a:gd name="T9" fmla="*/ 203 h 689"/>
                <a:gd name="T10" fmla="*/ 1627 w 1728"/>
                <a:gd name="T11" fmla="*/ 126 h 689"/>
                <a:gd name="T12" fmla="*/ 1808 w 1728"/>
                <a:gd name="T13" fmla="*/ 48 h 689"/>
                <a:gd name="T14" fmla="*/ 1808 w 1728"/>
                <a:gd name="T15" fmla="*/ 0 h 689"/>
                <a:gd name="T16" fmla="*/ 1604 w 1728"/>
                <a:gd name="T17" fmla="*/ 84 h 689"/>
                <a:gd name="T18" fmla="*/ 1391 w 1728"/>
                <a:gd name="T19" fmla="*/ 167 h 689"/>
                <a:gd name="T20" fmla="*/ 1166 w 1728"/>
                <a:gd name="T21" fmla="*/ 257 h 689"/>
                <a:gd name="T22" fmla="*/ 951 w 1728"/>
                <a:gd name="T23" fmla="*/ 341 h 689"/>
                <a:gd name="T24" fmla="*/ 470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839 w 5561"/>
                <a:gd name="T1" fmla="*/ 929 h 3447"/>
                <a:gd name="T2" fmla="*/ 5813 w 5561"/>
                <a:gd name="T3" fmla="*/ 773 h 3447"/>
                <a:gd name="T4" fmla="*/ 5725 w 5561"/>
                <a:gd name="T5" fmla="*/ 629 h 3447"/>
                <a:gd name="T6" fmla="*/ 5594 w 5561"/>
                <a:gd name="T7" fmla="*/ 492 h 3447"/>
                <a:gd name="T8" fmla="*/ 5404 w 5561"/>
                <a:gd name="T9" fmla="*/ 366 h 3447"/>
                <a:gd name="T10" fmla="*/ 5167 w 5561"/>
                <a:gd name="T11" fmla="*/ 252 h 3447"/>
                <a:gd name="T12" fmla="*/ 4885 w 5561"/>
                <a:gd name="T13" fmla="*/ 144 h 3447"/>
                <a:gd name="T14" fmla="*/ 4559 w 5561"/>
                <a:gd name="T15" fmla="*/ 48 h 3447"/>
                <a:gd name="T16" fmla="*/ 4200 w 5561"/>
                <a:gd name="T17" fmla="*/ 0 h 3447"/>
                <a:gd name="T18" fmla="*/ 4578 w 5561"/>
                <a:gd name="T19" fmla="*/ 90 h 3447"/>
                <a:gd name="T20" fmla="*/ 4904 w 5561"/>
                <a:gd name="T21" fmla="*/ 192 h 3447"/>
                <a:gd name="T22" fmla="*/ 5179 w 5561"/>
                <a:gd name="T23" fmla="*/ 306 h 3447"/>
                <a:gd name="T24" fmla="*/ 5404 w 5561"/>
                <a:gd name="T25" fmla="*/ 426 h 3447"/>
                <a:gd name="T26" fmla="*/ 5581 w 5561"/>
                <a:gd name="T27" fmla="*/ 557 h 3447"/>
                <a:gd name="T28" fmla="*/ 5701 w 5561"/>
                <a:gd name="T29" fmla="*/ 701 h 3447"/>
                <a:gd name="T30" fmla="*/ 5763 w 5561"/>
                <a:gd name="T31" fmla="*/ 851 h 3447"/>
                <a:gd name="T32" fmla="*/ 5763 w 5561"/>
                <a:gd name="T33" fmla="*/ 1013 h 3447"/>
                <a:gd name="T34" fmla="*/ 5713 w 5561"/>
                <a:gd name="T35" fmla="*/ 1163 h 3447"/>
                <a:gd name="T36" fmla="*/ 5613 w 5561"/>
                <a:gd name="T37" fmla="*/ 1319 h 3447"/>
                <a:gd name="T38" fmla="*/ 5461 w 5561"/>
                <a:gd name="T39" fmla="*/ 1475 h 3447"/>
                <a:gd name="T40" fmla="*/ 5269 w 5561"/>
                <a:gd name="T41" fmla="*/ 1630 h 3447"/>
                <a:gd name="T42" fmla="*/ 5029 w 5561"/>
                <a:gd name="T43" fmla="*/ 1786 h 3447"/>
                <a:gd name="T44" fmla="*/ 4750 w 5561"/>
                <a:gd name="T45" fmla="*/ 1948 h 3447"/>
                <a:gd name="T46" fmla="*/ 4423 w 5561"/>
                <a:gd name="T47" fmla="*/ 2104 h 3447"/>
                <a:gd name="T48" fmla="*/ 4067 w 5561"/>
                <a:gd name="T49" fmla="*/ 2260 h 3447"/>
                <a:gd name="T50" fmla="*/ 3674 w 5561"/>
                <a:gd name="T51" fmla="*/ 2416 h 3447"/>
                <a:gd name="T52" fmla="*/ 3242 w 5561"/>
                <a:gd name="T53" fmla="*/ 2566 h 3447"/>
                <a:gd name="T54" fmla="*/ 2771 w 5561"/>
                <a:gd name="T55" fmla="*/ 2715 h 3447"/>
                <a:gd name="T56" fmla="*/ 2276 w 5561"/>
                <a:gd name="T57" fmla="*/ 2865 h 3447"/>
                <a:gd name="T58" fmla="*/ 1742 w 5561"/>
                <a:gd name="T59" fmla="*/ 3009 h 3447"/>
                <a:gd name="T60" fmla="*/ 1197 w 5561"/>
                <a:gd name="T61" fmla="*/ 3147 h 3447"/>
                <a:gd name="T62" fmla="*/ 612 w 5561"/>
                <a:gd name="T63" fmla="*/ 3279 h 3447"/>
                <a:gd name="T64" fmla="*/ 0 w 5561"/>
                <a:gd name="T65" fmla="*/ 3447 h 3447"/>
                <a:gd name="T66" fmla="*/ 915 w 5561"/>
                <a:gd name="T67" fmla="*/ 3249 h 3447"/>
                <a:gd name="T68" fmla="*/ 1483 w 5561"/>
                <a:gd name="T69" fmla="*/ 3105 h 3447"/>
                <a:gd name="T70" fmla="*/ 2033 w 5561"/>
                <a:gd name="T71" fmla="*/ 2961 h 3447"/>
                <a:gd name="T72" fmla="*/ 2559 w 5561"/>
                <a:gd name="T73" fmla="*/ 2817 h 3447"/>
                <a:gd name="T74" fmla="*/ 3044 w 5561"/>
                <a:gd name="T75" fmla="*/ 2668 h 3447"/>
                <a:gd name="T76" fmla="*/ 3495 w 5561"/>
                <a:gd name="T77" fmla="*/ 2512 h 3447"/>
                <a:gd name="T78" fmla="*/ 3920 w 5561"/>
                <a:gd name="T79" fmla="*/ 2356 h 3447"/>
                <a:gd name="T80" fmla="*/ 4304 w 5561"/>
                <a:gd name="T81" fmla="*/ 2200 h 3447"/>
                <a:gd name="T82" fmla="*/ 4649 w 5561"/>
                <a:gd name="T83" fmla="*/ 2038 h 3447"/>
                <a:gd name="T84" fmla="*/ 4956 w 5561"/>
                <a:gd name="T85" fmla="*/ 1876 h 3447"/>
                <a:gd name="T86" fmla="*/ 5218 w 5561"/>
                <a:gd name="T87" fmla="*/ 1720 h 3447"/>
                <a:gd name="T88" fmla="*/ 5436 w 5561"/>
                <a:gd name="T89" fmla="*/ 1559 h 3447"/>
                <a:gd name="T90" fmla="*/ 5607 w 5561"/>
                <a:gd name="T91" fmla="*/ 1397 h 3447"/>
                <a:gd name="T92" fmla="*/ 5731 w 5561"/>
                <a:gd name="T93" fmla="*/ 1241 h 3447"/>
                <a:gd name="T94" fmla="*/ 5813 w 5561"/>
                <a:gd name="T95" fmla="*/ 1085 h 3447"/>
                <a:gd name="T96" fmla="*/ 5833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b-NO" sz="1800">
                <a:ea typeface="ＭＳ Ｐゴシック" charset="0"/>
                <a:cs typeface="+mn-cs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6035 w 5740"/>
                <a:gd name="T1" fmla="*/ 0 h 2098"/>
                <a:gd name="T2" fmla="*/ 5927 w 5740"/>
                <a:gd name="T3" fmla="*/ 72 h 2098"/>
                <a:gd name="T4" fmla="*/ 5822 w 5740"/>
                <a:gd name="T5" fmla="*/ 138 h 2098"/>
                <a:gd name="T6" fmla="*/ 5701 w 5740"/>
                <a:gd name="T7" fmla="*/ 210 h 2098"/>
                <a:gd name="T8" fmla="*/ 5576 w 5740"/>
                <a:gd name="T9" fmla="*/ 276 h 2098"/>
                <a:gd name="T10" fmla="*/ 5310 w 5740"/>
                <a:gd name="T11" fmla="*/ 414 h 2098"/>
                <a:gd name="T12" fmla="*/ 5021 w 5740"/>
                <a:gd name="T13" fmla="*/ 552 h 2098"/>
                <a:gd name="T14" fmla="*/ 4707 w 5740"/>
                <a:gd name="T15" fmla="*/ 690 h 2098"/>
                <a:gd name="T16" fmla="*/ 4375 w 5740"/>
                <a:gd name="T17" fmla="*/ 827 h 2098"/>
                <a:gd name="T18" fmla="*/ 4021 w 5740"/>
                <a:gd name="T19" fmla="*/ 959 h 2098"/>
                <a:gd name="T20" fmla="*/ 3644 w 5740"/>
                <a:gd name="T21" fmla="*/ 1091 h 2098"/>
                <a:gd name="T22" fmla="*/ 3251 w 5740"/>
                <a:gd name="T23" fmla="*/ 1223 h 2098"/>
                <a:gd name="T24" fmla="*/ 2839 w 5740"/>
                <a:gd name="T25" fmla="*/ 1355 h 2098"/>
                <a:gd name="T26" fmla="*/ 2396 w 5740"/>
                <a:gd name="T27" fmla="*/ 1481 h 2098"/>
                <a:gd name="T28" fmla="*/ 1956 w 5740"/>
                <a:gd name="T29" fmla="*/ 1601 h 2098"/>
                <a:gd name="T30" fmla="*/ 1492 w 5740"/>
                <a:gd name="T31" fmla="*/ 1721 h 2098"/>
                <a:gd name="T32" fmla="*/ 1005 w 5740"/>
                <a:gd name="T33" fmla="*/ 1834 h 2098"/>
                <a:gd name="T34" fmla="*/ 516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509 w 5740"/>
                <a:gd name="T41" fmla="*/ 1990 h 2098"/>
                <a:gd name="T42" fmla="*/ 999 w 5740"/>
                <a:gd name="T43" fmla="*/ 1882 h 2098"/>
                <a:gd name="T44" fmla="*/ 1477 w 5740"/>
                <a:gd name="T45" fmla="*/ 1763 h 2098"/>
                <a:gd name="T46" fmla="*/ 1938 w 5740"/>
                <a:gd name="T47" fmla="*/ 1649 h 2098"/>
                <a:gd name="T48" fmla="*/ 2378 w 5740"/>
                <a:gd name="T49" fmla="*/ 1523 h 2098"/>
                <a:gd name="T50" fmla="*/ 2819 w 5740"/>
                <a:gd name="T51" fmla="*/ 1397 h 2098"/>
                <a:gd name="T52" fmla="*/ 3227 w 5740"/>
                <a:gd name="T53" fmla="*/ 1271 h 2098"/>
                <a:gd name="T54" fmla="*/ 3620 w 5740"/>
                <a:gd name="T55" fmla="*/ 1139 h 2098"/>
                <a:gd name="T56" fmla="*/ 3995 w 5740"/>
                <a:gd name="T57" fmla="*/ 1007 h 2098"/>
                <a:gd name="T58" fmla="*/ 4349 w 5740"/>
                <a:gd name="T59" fmla="*/ 875 h 2098"/>
                <a:gd name="T60" fmla="*/ 4688 w 5740"/>
                <a:gd name="T61" fmla="*/ 737 h 2098"/>
                <a:gd name="T62" fmla="*/ 5002 w 5740"/>
                <a:gd name="T63" fmla="*/ 600 h 2098"/>
                <a:gd name="T64" fmla="*/ 5298 w 5740"/>
                <a:gd name="T65" fmla="*/ 462 h 2098"/>
                <a:gd name="T66" fmla="*/ 5564 w 5740"/>
                <a:gd name="T67" fmla="*/ 324 h 2098"/>
                <a:gd name="T68" fmla="*/ 5816 w 5740"/>
                <a:gd name="T69" fmla="*/ 186 h 2098"/>
                <a:gd name="T70" fmla="*/ 6035 w 5740"/>
                <a:gd name="T71" fmla="*/ 48 h 2098"/>
                <a:gd name="T72" fmla="*/ 6035 w 5740"/>
                <a:gd name="T73" fmla="*/ 0 h 2098"/>
                <a:gd name="T74" fmla="*/ 6035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2051 w 1955"/>
                <a:gd name="T1" fmla="*/ 485 h 1265"/>
                <a:gd name="T2" fmla="*/ 1997 w 1955"/>
                <a:gd name="T3" fmla="*/ 390 h 1265"/>
                <a:gd name="T4" fmla="*/ 1861 w 1955"/>
                <a:gd name="T5" fmla="*/ 306 h 1265"/>
                <a:gd name="T6" fmla="*/ 1659 w 1955"/>
                <a:gd name="T7" fmla="*/ 228 h 1265"/>
                <a:gd name="T8" fmla="*/ 1391 w 1955"/>
                <a:gd name="T9" fmla="*/ 162 h 1265"/>
                <a:gd name="T10" fmla="*/ 1058 w 1955"/>
                <a:gd name="T11" fmla="*/ 102 h 1265"/>
                <a:gd name="T12" fmla="*/ 678 w 1955"/>
                <a:gd name="T13" fmla="*/ 54 h 1265"/>
                <a:gd name="T14" fmla="*/ 243 w 1955"/>
                <a:gd name="T15" fmla="*/ 18 h 1265"/>
                <a:gd name="T16" fmla="*/ 0 w 1955"/>
                <a:gd name="T17" fmla="*/ 12 h 1265"/>
                <a:gd name="T18" fmla="*/ 447 w 1955"/>
                <a:gd name="T19" fmla="*/ 48 h 1265"/>
                <a:gd name="T20" fmla="*/ 860 w 1955"/>
                <a:gd name="T21" fmla="*/ 90 h 1265"/>
                <a:gd name="T22" fmla="*/ 1212 w 1955"/>
                <a:gd name="T23" fmla="*/ 144 h 1265"/>
                <a:gd name="T24" fmla="*/ 1492 w 1955"/>
                <a:gd name="T25" fmla="*/ 204 h 1265"/>
                <a:gd name="T26" fmla="*/ 1718 w 1955"/>
                <a:gd name="T27" fmla="*/ 276 h 1265"/>
                <a:gd name="T28" fmla="*/ 1890 w 1955"/>
                <a:gd name="T29" fmla="*/ 360 h 1265"/>
                <a:gd name="T30" fmla="*/ 1979 w 1955"/>
                <a:gd name="T31" fmla="*/ 443 h 1265"/>
                <a:gd name="T32" fmla="*/ 1997 w 1955"/>
                <a:gd name="T33" fmla="*/ 539 h 1265"/>
                <a:gd name="T34" fmla="*/ 1950 w 1955"/>
                <a:gd name="T35" fmla="*/ 629 h 1265"/>
                <a:gd name="T36" fmla="*/ 1832 w 1955"/>
                <a:gd name="T37" fmla="*/ 719 h 1265"/>
                <a:gd name="T38" fmla="*/ 1659 w 1955"/>
                <a:gd name="T39" fmla="*/ 809 h 1265"/>
                <a:gd name="T40" fmla="*/ 1421 w 1955"/>
                <a:gd name="T41" fmla="*/ 899 h 1265"/>
                <a:gd name="T42" fmla="*/ 1136 w 1955"/>
                <a:gd name="T43" fmla="*/ 989 h 1265"/>
                <a:gd name="T44" fmla="*/ 797 w 1955"/>
                <a:gd name="T45" fmla="*/ 1073 h 1265"/>
                <a:gd name="T46" fmla="*/ 423 w 1955"/>
                <a:gd name="T47" fmla="*/ 1157 h 1265"/>
                <a:gd name="T48" fmla="*/ 0 w 1955"/>
                <a:gd name="T49" fmla="*/ 1241 h 1265"/>
                <a:gd name="T50" fmla="*/ 231 w 1955"/>
                <a:gd name="T51" fmla="*/ 1223 h 1265"/>
                <a:gd name="T52" fmla="*/ 642 w 1955"/>
                <a:gd name="T53" fmla="*/ 1139 h 1265"/>
                <a:gd name="T54" fmla="*/ 1005 w 1955"/>
                <a:gd name="T55" fmla="*/ 1049 h 1265"/>
                <a:gd name="T56" fmla="*/ 1326 w 1955"/>
                <a:gd name="T57" fmla="*/ 959 h 1265"/>
                <a:gd name="T58" fmla="*/ 1593 w 1955"/>
                <a:gd name="T59" fmla="*/ 863 h 1265"/>
                <a:gd name="T60" fmla="*/ 1796 w 1955"/>
                <a:gd name="T61" fmla="*/ 767 h 1265"/>
                <a:gd name="T62" fmla="*/ 1956 w 1955"/>
                <a:gd name="T63" fmla="*/ 677 h 1265"/>
                <a:gd name="T64" fmla="*/ 2033 w 1955"/>
                <a:gd name="T65" fmla="*/ 581 h 1265"/>
                <a:gd name="T66" fmla="*/ 2051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939 w 4694"/>
                <a:gd name="T1" fmla="*/ 797 h 2901"/>
                <a:gd name="T2" fmla="*/ 4907 w 4694"/>
                <a:gd name="T3" fmla="*/ 665 h 2901"/>
                <a:gd name="T4" fmla="*/ 4826 w 4694"/>
                <a:gd name="T5" fmla="*/ 540 h 2901"/>
                <a:gd name="T6" fmla="*/ 4700 w 4694"/>
                <a:gd name="T7" fmla="*/ 426 h 2901"/>
                <a:gd name="T8" fmla="*/ 4523 w 4694"/>
                <a:gd name="T9" fmla="*/ 312 h 2901"/>
                <a:gd name="T10" fmla="*/ 4297 w 4694"/>
                <a:gd name="T11" fmla="*/ 216 h 2901"/>
                <a:gd name="T12" fmla="*/ 4034 w 4694"/>
                <a:gd name="T13" fmla="*/ 120 h 2901"/>
                <a:gd name="T14" fmla="*/ 3726 w 4694"/>
                <a:gd name="T15" fmla="*/ 36 h 2901"/>
                <a:gd name="T16" fmla="*/ 3372 w 4694"/>
                <a:gd name="T17" fmla="*/ 0 h 2901"/>
                <a:gd name="T18" fmla="*/ 3726 w 4694"/>
                <a:gd name="T19" fmla="*/ 78 h 2901"/>
                <a:gd name="T20" fmla="*/ 4034 w 4694"/>
                <a:gd name="T21" fmla="*/ 162 h 2901"/>
                <a:gd name="T22" fmla="*/ 4297 w 4694"/>
                <a:gd name="T23" fmla="*/ 258 h 2901"/>
                <a:gd name="T24" fmla="*/ 4511 w 4694"/>
                <a:gd name="T25" fmla="*/ 366 h 2901"/>
                <a:gd name="T26" fmla="*/ 4676 w 4694"/>
                <a:gd name="T27" fmla="*/ 480 h 2901"/>
                <a:gd name="T28" fmla="*/ 4790 w 4694"/>
                <a:gd name="T29" fmla="*/ 605 h 2901"/>
                <a:gd name="T30" fmla="*/ 4850 w 4694"/>
                <a:gd name="T31" fmla="*/ 737 h 2901"/>
                <a:gd name="T32" fmla="*/ 4850 w 4694"/>
                <a:gd name="T33" fmla="*/ 875 h 2901"/>
                <a:gd name="T34" fmla="*/ 4808 w 4694"/>
                <a:gd name="T35" fmla="*/ 1001 h 2901"/>
                <a:gd name="T36" fmla="*/ 4726 w 4694"/>
                <a:gd name="T37" fmla="*/ 1127 h 2901"/>
                <a:gd name="T38" fmla="*/ 4599 w 4694"/>
                <a:gd name="T39" fmla="*/ 1259 h 2901"/>
                <a:gd name="T40" fmla="*/ 4438 w 4694"/>
                <a:gd name="T41" fmla="*/ 1385 h 2901"/>
                <a:gd name="T42" fmla="*/ 4232 w 4694"/>
                <a:gd name="T43" fmla="*/ 1517 h 2901"/>
                <a:gd name="T44" fmla="*/ 4001 w 4694"/>
                <a:gd name="T45" fmla="*/ 1648 h 2901"/>
                <a:gd name="T46" fmla="*/ 3733 w 4694"/>
                <a:gd name="T47" fmla="*/ 1774 h 2901"/>
                <a:gd name="T48" fmla="*/ 3432 w 4694"/>
                <a:gd name="T49" fmla="*/ 1906 h 2901"/>
                <a:gd name="T50" fmla="*/ 3098 w 4694"/>
                <a:gd name="T51" fmla="*/ 2032 h 2901"/>
                <a:gd name="T52" fmla="*/ 2730 w 4694"/>
                <a:gd name="T53" fmla="*/ 2164 h 2901"/>
                <a:gd name="T54" fmla="*/ 2336 w 4694"/>
                <a:gd name="T55" fmla="*/ 2284 h 2901"/>
                <a:gd name="T56" fmla="*/ 1920 w 4694"/>
                <a:gd name="T57" fmla="*/ 2410 h 2901"/>
                <a:gd name="T58" fmla="*/ 1476 w 4694"/>
                <a:gd name="T59" fmla="*/ 2530 h 2901"/>
                <a:gd name="T60" fmla="*/ 516 w 4694"/>
                <a:gd name="T61" fmla="*/ 2757 h 2901"/>
                <a:gd name="T62" fmla="*/ 0 w 4694"/>
                <a:gd name="T63" fmla="*/ 2901 h 2901"/>
                <a:gd name="T64" fmla="*/ 1017 w 4694"/>
                <a:gd name="T65" fmla="*/ 2674 h 2901"/>
                <a:gd name="T66" fmla="*/ 1718 w 4694"/>
                <a:gd name="T67" fmla="*/ 2494 h 2901"/>
                <a:gd name="T68" fmla="*/ 2169 w 4694"/>
                <a:gd name="T69" fmla="*/ 2374 h 2901"/>
                <a:gd name="T70" fmla="*/ 2579 w 4694"/>
                <a:gd name="T71" fmla="*/ 2248 h 2901"/>
                <a:gd name="T72" fmla="*/ 2960 w 4694"/>
                <a:gd name="T73" fmla="*/ 2116 h 2901"/>
                <a:gd name="T74" fmla="*/ 3313 w 4694"/>
                <a:gd name="T75" fmla="*/ 1984 h 2901"/>
                <a:gd name="T76" fmla="*/ 3641 w 4694"/>
                <a:gd name="T77" fmla="*/ 1858 h 2901"/>
                <a:gd name="T78" fmla="*/ 3930 w 4694"/>
                <a:gd name="T79" fmla="*/ 1720 h 2901"/>
                <a:gd name="T80" fmla="*/ 4190 w 4694"/>
                <a:gd name="T81" fmla="*/ 1589 h 2901"/>
                <a:gd name="T82" fmla="*/ 4412 w 4694"/>
                <a:gd name="T83" fmla="*/ 1457 h 2901"/>
                <a:gd name="T84" fmla="*/ 4599 w 4694"/>
                <a:gd name="T85" fmla="*/ 1325 h 2901"/>
                <a:gd name="T86" fmla="*/ 4745 w 4694"/>
                <a:gd name="T87" fmla="*/ 1193 h 2901"/>
                <a:gd name="T88" fmla="*/ 4850 w 4694"/>
                <a:gd name="T89" fmla="*/ 1061 h 2901"/>
                <a:gd name="T90" fmla="*/ 4913 w 4694"/>
                <a:gd name="T91" fmla="*/ 935 h 2901"/>
                <a:gd name="T92" fmla="*/ 4933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955 w 3761"/>
                <a:gd name="T1" fmla="*/ 719 h 2356"/>
                <a:gd name="T2" fmla="*/ 3923 w 3761"/>
                <a:gd name="T3" fmla="*/ 599 h 2356"/>
                <a:gd name="T4" fmla="*/ 3845 w 3761"/>
                <a:gd name="T5" fmla="*/ 486 h 2356"/>
                <a:gd name="T6" fmla="*/ 3706 w 3761"/>
                <a:gd name="T7" fmla="*/ 378 h 2356"/>
                <a:gd name="T8" fmla="*/ 3524 w 3761"/>
                <a:gd name="T9" fmla="*/ 282 h 2356"/>
                <a:gd name="T10" fmla="*/ 3287 w 3761"/>
                <a:gd name="T11" fmla="*/ 192 h 2356"/>
                <a:gd name="T12" fmla="*/ 3011 w 3761"/>
                <a:gd name="T13" fmla="*/ 108 h 2356"/>
                <a:gd name="T14" fmla="*/ 2689 w 3761"/>
                <a:gd name="T15" fmla="*/ 36 h 2356"/>
                <a:gd name="T16" fmla="*/ 2342 w 3761"/>
                <a:gd name="T17" fmla="*/ 0 h 2356"/>
                <a:gd name="T18" fmla="*/ 2710 w 3761"/>
                <a:gd name="T19" fmla="*/ 72 h 2356"/>
                <a:gd name="T20" fmla="*/ 3024 w 3761"/>
                <a:gd name="T21" fmla="*/ 150 h 2356"/>
                <a:gd name="T22" fmla="*/ 3299 w 3761"/>
                <a:gd name="T23" fmla="*/ 234 h 2356"/>
                <a:gd name="T24" fmla="*/ 3524 w 3761"/>
                <a:gd name="T25" fmla="*/ 330 h 2356"/>
                <a:gd name="T26" fmla="*/ 3699 w 3761"/>
                <a:gd name="T27" fmla="*/ 432 h 2356"/>
                <a:gd name="T28" fmla="*/ 3815 w 3761"/>
                <a:gd name="T29" fmla="*/ 545 h 2356"/>
                <a:gd name="T30" fmla="*/ 3875 w 3761"/>
                <a:gd name="T31" fmla="*/ 665 h 2356"/>
                <a:gd name="T32" fmla="*/ 3881 w 3761"/>
                <a:gd name="T33" fmla="*/ 791 h 2356"/>
                <a:gd name="T34" fmla="*/ 3845 w 3761"/>
                <a:gd name="T35" fmla="*/ 887 h 2356"/>
                <a:gd name="T36" fmla="*/ 3783 w 3761"/>
                <a:gd name="T37" fmla="*/ 989 h 2356"/>
                <a:gd name="T38" fmla="*/ 3680 w 3761"/>
                <a:gd name="T39" fmla="*/ 1091 h 2356"/>
                <a:gd name="T40" fmla="*/ 3548 w 3761"/>
                <a:gd name="T41" fmla="*/ 1187 h 2356"/>
                <a:gd name="T42" fmla="*/ 3392 w 3761"/>
                <a:gd name="T43" fmla="*/ 1289 h 2356"/>
                <a:gd name="T44" fmla="*/ 3203 w 3761"/>
                <a:gd name="T45" fmla="*/ 1391 h 2356"/>
                <a:gd name="T46" fmla="*/ 2978 w 3761"/>
                <a:gd name="T47" fmla="*/ 1493 h 2356"/>
                <a:gd name="T48" fmla="*/ 2743 w 3761"/>
                <a:gd name="T49" fmla="*/ 1589 h 2356"/>
                <a:gd name="T50" fmla="*/ 2187 w 3761"/>
                <a:gd name="T51" fmla="*/ 1786 h 2356"/>
                <a:gd name="T52" fmla="*/ 1539 w 3761"/>
                <a:gd name="T53" fmla="*/ 1972 h 2356"/>
                <a:gd name="T54" fmla="*/ 803 w 3761"/>
                <a:gd name="T55" fmla="*/ 2158 h 2356"/>
                <a:gd name="T56" fmla="*/ 0 w 3761"/>
                <a:gd name="T57" fmla="*/ 2326 h 2356"/>
                <a:gd name="T58" fmla="*/ 417 w 3761"/>
                <a:gd name="T59" fmla="*/ 2272 h 2356"/>
                <a:gd name="T60" fmla="*/ 1206 w 3761"/>
                <a:gd name="T61" fmla="*/ 2092 h 2356"/>
                <a:gd name="T62" fmla="*/ 1908 w 3761"/>
                <a:gd name="T63" fmla="*/ 1900 h 2356"/>
                <a:gd name="T64" fmla="*/ 2520 w 3761"/>
                <a:gd name="T65" fmla="*/ 1702 h 2356"/>
                <a:gd name="T66" fmla="*/ 2791 w 3761"/>
                <a:gd name="T67" fmla="*/ 1607 h 2356"/>
                <a:gd name="T68" fmla="*/ 3031 w 3761"/>
                <a:gd name="T69" fmla="*/ 1505 h 2356"/>
                <a:gd name="T70" fmla="*/ 3251 w 3761"/>
                <a:gd name="T71" fmla="*/ 1403 h 2356"/>
                <a:gd name="T72" fmla="*/ 3451 w 3761"/>
                <a:gd name="T73" fmla="*/ 1301 h 2356"/>
                <a:gd name="T74" fmla="*/ 3608 w 3761"/>
                <a:gd name="T75" fmla="*/ 1193 h 2356"/>
                <a:gd name="T76" fmla="*/ 3745 w 3761"/>
                <a:gd name="T77" fmla="*/ 1091 h 2356"/>
                <a:gd name="T78" fmla="*/ 3845 w 3761"/>
                <a:gd name="T79" fmla="*/ 989 h 2356"/>
                <a:gd name="T80" fmla="*/ 3911 w 3761"/>
                <a:gd name="T81" fmla="*/ 887 h 2356"/>
                <a:gd name="T82" fmla="*/ 3949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3068 w 2924"/>
                <a:gd name="T1" fmla="*/ 647 h 1846"/>
                <a:gd name="T2" fmla="*/ 3020 w 2924"/>
                <a:gd name="T3" fmla="*/ 528 h 1846"/>
                <a:gd name="T4" fmla="*/ 2892 w 2924"/>
                <a:gd name="T5" fmla="*/ 414 h 1846"/>
                <a:gd name="T6" fmla="*/ 2687 w 2924"/>
                <a:gd name="T7" fmla="*/ 318 h 1846"/>
                <a:gd name="T8" fmla="*/ 2414 w 2924"/>
                <a:gd name="T9" fmla="*/ 228 h 1846"/>
                <a:gd name="T10" fmla="*/ 2081 w 2924"/>
                <a:gd name="T11" fmla="*/ 150 h 1846"/>
                <a:gd name="T12" fmla="*/ 1688 w 2924"/>
                <a:gd name="T13" fmla="*/ 78 h 1846"/>
                <a:gd name="T14" fmla="*/ 1242 w 2924"/>
                <a:gd name="T15" fmla="*/ 24 h 1846"/>
                <a:gd name="T16" fmla="*/ 726 w 2924"/>
                <a:gd name="T17" fmla="*/ 0 h 1846"/>
                <a:gd name="T18" fmla="*/ 1254 w 2924"/>
                <a:gd name="T19" fmla="*/ 48 h 1846"/>
                <a:gd name="T20" fmla="*/ 1706 w 2924"/>
                <a:gd name="T21" fmla="*/ 108 h 1846"/>
                <a:gd name="T22" fmla="*/ 2105 w 2924"/>
                <a:gd name="T23" fmla="*/ 180 h 1846"/>
                <a:gd name="T24" fmla="*/ 2438 w 2924"/>
                <a:gd name="T25" fmla="*/ 264 h 1846"/>
                <a:gd name="T26" fmla="*/ 2699 w 2924"/>
                <a:gd name="T27" fmla="*/ 360 h 1846"/>
                <a:gd name="T28" fmla="*/ 2892 w 2924"/>
                <a:gd name="T29" fmla="*/ 468 h 1846"/>
                <a:gd name="T30" fmla="*/ 2990 w 2924"/>
                <a:gd name="T31" fmla="*/ 587 h 1846"/>
                <a:gd name="T32" fmla="*/ 3008 w 2924"/>
                <a:gd name="T33" fmla="*/ 713 h 1846"/>
                <a:gd name="T34" fmla="*/ 2984 w 2924"/>
                <a:gd name="T35" fmla="*/ 785 h 1846"/>
                <a:gd name="T36" fmla="*/ 2936 w 2924"/>
                <a:gd name="T37" fmla="*/ 857 h 1846"/>
                <a:gd name="T38" fmla="*/ 2753 w 2924"/>
                <a:gd name="T39" fmla="*/ 1001 h 1846"/>
                <a:gd name="T40" fmla="*/ 2486 w 2924"/>
                <a:gd name="T41" fmla="*/ 1145 h 1846"/>
                <a:gd name="T42" fmla="*/ 2131 w 2924"/>
                <a:gd name="T43" fmla="*/ 1289 h 1846"/>
                <a:gd name="T44" fmla="*/ 1706 w 2924"/>
                <a:gd name="T45" fmla="*/ 1433 h 1846"/>
                <a:gd name="T46" fmla="*/ 1206 w 2924"/>
                <a:gd name="T47" fmla="*/ 1571 h 1846"/>
                <a:gd name="T48" fmla="*/ 636 w 2924"/>
                <a:gd name="T49" fmla="*/ 1702 h 1846"/>
                <a:gd name="T50" fmla="*/ 0 w 2924"/>
                <a:gd name="T51" fmla="*/ 1828 h 1846"/>
                <a:gd name="T52" fmla="*/ 327 w 2924"/>
                <a:gd name="T53" fmla="*/ 1780 h 1846"/>
                <a:gd name="T54" fmla="*/ 945 w 2924"/>
                <a:gd name="T55" fmla="*/ 1648 h 1846"/>
                <a:gd name="T56" fmla="*/ 1485 w 2924"/>
                <a:gd name="T57" fmla="*/ 1511 h 1846"/>
                <a:gd name="T58" fmla="*/ 1967 w 2924"/>
                <a:gd name="T59" fmla="*/ 1367 h 1846"/>
                <a:gd name="T60" fmla="*/ 2366 w 2924"/>
                <a:gd name="T61" fmla="*/ 1223 h 1846"/>
                <a:gd name="T62" fmla="*/ 2687 w 2924"/>
                <a:gd name="T63" fmla="*/ 1079 h 1846"/>
                <a:gd name="T64" fmla="*/ 2918 w 2924"/>
                <a:gd name="T65" fmla="*/ 929 h 1846"/>
                <a:gd name="T66" fmla="*/ 3020 w 2924"/>
                <a:gd name="T67" fmla="*/ 815 h 1846"/>
                <a:gd name="T68" fmla="*/ 3056 w 2924"/>
                <a:gd name="T69" fmla="*/ 743 h 1846"/>
                <a:gd name="T70" fmla="*/ 3068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7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568 w 1488"/>
                <a:gd name="T7" fmla="*/ 186 h 204"/>
                <a:gd name="T8" fmla="*/ 1479 w 1488"/>
                <a:gd name="T9" fmla="*/ 204 h 204"/>
                <a:gd name="T10" fmla="*/ 1479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800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800"/>
            </a:p>
          </p:txBody>
        </p:sp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89 w 323"/>
                  <a:gd name="T13" fmla="*/ 18 h 162"/>
                  <a:gd name="T14" fmla="*/ 255 w 323"/>
                  <a:gd name="T15" fmla="*/ 54 h 162"/>
                  <a:gd name="T16" fmla="*/ 303 w 323"/>
                  <a:gd name="T17" fmla="*/ 90 h 162"/>
                  <a:gd name="T18" fmla="*/ 333 w 323"/>
                  <a:gd name="T19" fmla="*/ 114 h 162"/>
                  <a:gd name="T20" fmla="*/ 339 w 323"/>
                  <a:gd name="T21" fmla="*/ 126 h 162"/>
                  <a:gd name="T22" fmla="*/ 339 w 323"/>
                  <a:gd name="T23" fmla="*/ 126 h 162"/>
                  <a:gd name="T24" fmla="*/ 237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230 w 1250"/>
                  <a:gd name="T1" fmla="*/ 641 h 923"/>
                  <a:gd name="T2" fmla="*/ 1230 w 1250"/>
                  <a:gd name="T3" fmla="*/ 473 h 923"/>
                  <a:gd name="T4" fmla="*/ 1200 w 1250"/>
                  <a:gd name="T5" fmla="*/ 384 h 923"/>
                  <a:gd name="T6" fmla="*/ 1176 w 1250"/>
                  <a:gd name="T7" fmla="*/ 288 h 923"/>
                  <a:gd name="T8" fmla="*/ 1103 w 1250"/>
                  <a:gd name="T9" fmla="*/ 174 h 923"/>
                  <a:gd name="T10" fmla="*/ 1029 w 1250"/>
                  <a:gd name="T11" fmla="*/ 96 h 923"/>
                  <a:gd name="T12" fmla="*/ 1011 w 1250"/>
                  <a:gd name="T13" fmla="*/ 72 h 923"/>
                  <a:gd name="T14" fmla="*/ 939 w 1250"/>
                  <a:gd name="T15" fmla="*/ 18 h 923"/>
                  <a:gd name="T16" fmla="*/ 867 w 1250"/>
                  <a:gd name="T17" fmla="*/ 6 h 923"/>
                  <a:gd name="T18" fmla="*/ 744 w 1250"/>
                  <a:gd name="T19" fmla="*/ 24 h 923"/>
                  <a:gd name="T20" fmla="*/ 696 w 1250"/>
                  <a:gd name="T21" fmla="*/ 42 h 923"/>
                  <a:gd name="T22" fmla="*/ 600 w 1250"/>
                  <a:gd name="T23" fmla="*/ 120 h 923"/>
                  <a:gd name="T24" fmla="*/ 564 w 1250"/>
                  <a:gd name="T25" fmla="*/ 228 h 923"/>
                  <a:gd name="T26" fmla="*/ 541 w 1250"/>
                  <a:gd name="T27" fmla="*/ 348 h 923"/>
                  <a:gd name="T28" fmla="*/ 447 w 1250"/>
                  <a:gd name="T29" fmla="*/ 479 h 923"/>
                  <a:gd name="T30" fmla="*/ 429 w 1250"/>
                  <a:gd name="T31" fmla="*/ 539 h 923"/>
                  <a:gd name="T32" fmla="*/ 369 w 1250"/>
                  <a:gd name="T33" fmla="*/ 599 h 923"/>
                  <a:gd name="T34" fmla="*/ 321 w 1250"/>
                  <a:gd name="T35" fmla="*/ 629 h 923"/>
                  <a:gd name="T36" fmla="*/ 309 w 1250"/>
                  <a:gd name="T37" fmla="*/ 635 h 923"/>
                  <a:gd name="T38" fmla="*/ 273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56 w 1250"/>
                  <a:gd name="T47" fmla="*/ 869 h 923"/>
                  <a:gd name="T48" fmla="*/ 672 w 1250"/>
                  <a:gd name="T49" fmla="*/ 827 h 923"/>
                  <a:gd name="T50" fmla="*/ 732 w 1250"/>
                  <a:gd name="T51" fmla="*/ 725 h 923"/>
                  <a:gd name="T52" fmla="*/ 726 w 1250"/>
                  <a:gd name="T53" fmla="*/ 611 h 923"/>
                  <a:gd name="T54" fmla="*/ 824 w 1250"/>
                  <a:gd name="T55" fmla="*/ 551 h 923"/>
                  <a:gd name="T56" fmla="*/ 927 w 1250"/>
                  <a:gd name="T57" fmla="*/ 449 h 923"/>
                  <a:gd name="T58" fmla="*/ 957 w 1250"/>
                  <a:gd name="T59" fmla="*/ 414 h 923"/>
                  <a:gd name="T60" fmla="*/ 1023 w 1250"/>
                  <a:gd name="T61" fmla="*/ 318 h 923"/>
                  <a:gd name="T62" fmla="*/ 1071 w 1250"/>
                  <a:gd name="T63" fmla="*/ 336 h 923"/>
                  <a:gd name="T64" fmla="*/ 1182 w 1250"/>
                  <a:gd name="T65" fmla="*/ 617 h 923"/>
                  <a:gd name="T66" fmla="*/ 1176 w 1250"/>
                  <a:gd name="T67" fmla="*/ 689 h 923"/>
                  <a:gd name="T68" fmla="*/ 1212 w 1250"/>
                  <a:gd name="T69" fmla="*/ 749 h 923"/>
                  <a:gd name="T70" fmla="*/ 1266 w 1250"/>
                  <a:gd name="T71" fmla="*/ 713 h 923"/>
                  <a:gd name="T72" fmla="*/ 1302 w 1250"/>
                  <a:gd name="T73" fmla="*/ 749 h 923"/>
                  <a:gd name="T74" fmla="*/ 1314 w 1250"/>
                  <a:gd name="T75" fmla="*/ 743 h 923"/>
                  <a:gd name="T76" fmla="*/ 726 w 1250"/>
                  <a:gd name="T77" fmla="*/ 264 h 923"/>
                  <a:gd name="T78" fmla="*/ 832 w 1250"/>
                  <a:gd name="T79" fmla="*/ 372 h 923"/>
                  <a:gd name="T80" fmla="*/ 806 w 1250"/>
                  <a:gd name="T81" fmla="*/ 443 h 923"/>
                  <a:gd name="T82" fmla="*/ 738 w 1250"/>
                  <a:gd name="T83" fmla="*/ 515 h 923"/>
                  <a:gd name="T84" fmla="*/ 690 w 1250"/>
                  <a:gd name="T85" fmla="*/ 569 h 923"/>
                  <a:gd name="T86" fmla="*/ 648 w 1250"/>
                  <a:gd name="T87" fmla="*/ 593 h 923"/>
                  <a:gd name="T88" fmla="*/ 606 w 1250"/>
                  <a:gd name="T89" fmla="*/ 617 h 923"/>
                  <a:gd name="T90" fmla="*/ 594 w 1250"/>
                  <a:gd name="T91" fmla="*/ 707 h 923"/>
                  <a:gd name="T92" fmla="*/ 369 w 1250"/>
                  <a:gd name="T93" fmla="*/ 755 h 923"/>
                  <a:gd name="T94" fmla="*/ 405 w 1250"/>
                  <a:gd name="T95" fmla="*/ 641 h 923"/>
                  <a:gd name="T96" fmla="*/ 441 w 1250"/>
                  <a:gd name="T97" fmla="*/ 647 h 923"/>
                  <a:gd name="T98" fmla="*/ 459 w 1250"/>
                  <a:gd name="T99" fmla="*/ 617 h 923"/>
                  <a:gd name="T100" fmla="*/ 600 w 1250"/>
                  <a:gd name="T101" fmla="*/ 515 h 923"/>
                  <a:gd name="T102" fmla="*/ 648 w 1250"/>
                  <a:gd name="T103" fmla="*/ 473 h 923"/>
                  <a:gd name="T104" fmla="*/ 672 w 1250"/>
                  <a:gd name="T105" fmla="*/ 396 h 923"/>
                  <a:gd name="T106" fmla="*/ 672 w 1250"/>
                  <a:gd name="T107" fmla="*/ 378 h 923"/>
                  <a:gd name="T108" fmla="*/ 696 w 1250"/>
                  <a:gd name="T109" fmla="*/ 270 h 923"/>
                  <a:gd name="T110" fmla="*/ 714 w 1250"/>
                  <a:gd name="T111" fmla="*/ 192 h 923"/>
                  <a:gd name="T112" fmla="*/ 726 w 1250"/>
                  <a:gd name="T113" fmla="*/ 264 h 923"/>
                  <a:gd name="T114" fmla="*/ 564 w 1250"/>
                  <a:gd name="T115" fmla="*/ 455 h 923"/>
                  <a:gd name="T116" fmla="*/ 666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64 w 72"/>
                  <a:gd name="T3" fmla="*/ 24 h 54"/>
                  <a:gd name="T4" fmla="*/ 76 w 72"/>
                  <a:gd name="T5" fmla="*/ 12 h 54"/>
                  <a:gd name="T6" fmla="*/ 82 w 72"/>
                  <a:gd name="T7" fmla="*/ 6 h 54"/>
                  <a:gd name="T8" fmla="*/ 88 w 72"/>
                  <a:gd name="T9" fmla="*/ 0 h 54"/>
                  <a:gd name="T10" fmla="*/ 58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303 w 287"/>
                  <a:gd name="T1" fmla="*/ 0 h 84"/>
                  <a:gd name="T2" fmla="*/ 0 w 287"/>
                  <a:gd name="T3" fmla="*/ 84 h 84"/>
                  <a:gd name="T4" fmla="*/ 184 w 287"/>
                  <a:gd name="T5" fmla="*/ 36 h 84"/>
                  <a:gd name="T6" fmla="*/ 114 w 287"/>
                  <a:gd name="T7" fmla="*/ 60 h 84"/>
                  <a:gd name="T8" fmla="*/ 292 w 287"/>
                  <a:gd name="T9" fmla="*/ 18 h 84"/>
                  <a:gd name="T10" fmla="*/ 303 w 287"/>
                  <a:gd name="T11" fmla="*/ 0 h 84"/>
                  <a:gd name="T12" fmla="*/ 303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4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4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</p:grpSp>
      </p:grpSp>
      <p:sp>
        <p:nvSpPr>
          <p:cNvPr id="62505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noProof="0"/>
              <a:t>Click to edit Master title style</a:t>
            </a:r>
          </a:p>
        </p:txBody>
      </p:sp>
      <p:sp>
        <p:nvSpPr>
          <p:cNvPr id="62506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nb-NO" noProof="0"/>
              <a:t>Click to edit Master subtitle style</a:t>
            </a:r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27011-AF43-934C-9E21-9E717277CC6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484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BB958-0577-2A46-B883-7B5D5B5BE03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1400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11881-9945-9442-8731-76E0F357E2F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3697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F917F-5EAD-B142-AA33-E7E83075463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1346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8DA09-E73C-3046-8B27-21C3193D54E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1772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70BE7-1888-0E41-BA22-A56914E0E66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9534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54429-74E8-A741-B06B-635E506521D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2928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6651A-7D86-B243-838B-925C999372D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0726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9D6A3-563E-AB41-9FEB-262BBC61E7B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389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5C2E0-89CE-3C40-ACAF-E7D0C77E2DE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7482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985F0-51D5-C543-82DC-39CA36D908D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8785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719 w 3934"/>
                <a:gd name="T3" fmla="*/ 1331 h 1505"/>
                <a:gd name="T4" fmla="*/ 1277 w 3934"/>
                <a:gd name="T5" fmla="*/ 1157 h 1505"/>
                <a:gd name="T6" fmla="*/ 1808 w 3934"/>
                <a:gd name="T7" fmla="*/ 977 h 1505"/>
                <a:gd name="T8" fmla="*/ 2330 w 3934"/>
                <a:gd name="T9" fmla="*/ 792 h 1505"/>
                <a:gd name="T10" fmla="*/ 2584 w 3934"/>
                <a:gd name="T11" fmla="*/ 696 h 1505"/>
                <a:gd name="T12" fmla="*/ 2821 w 3934"/>
                <a:gd name="T13" fmla="*/ 606 h 1505"/>
                <a:gd name="T14" fmla="*/ 3062 w 3934"/>
                <a:gd name="T15" fmla="*/ 510 h 1505"/>
                <a:gd name="T16" fmla="*/ 3299 w 3934"/>
                <a:gd name="T17" fmla="*/ 420 h 1505"/>
                <a:gd name="T18" fmla="*/ 3514 w 3934"/>
                <a:gd name="T19" fmla="*/ 324 h 1505"/>
                <a:gd name="T20" fmla="*/ 3727 w 3934"/>
                <a:gd name="T21" fmla="*/ 234 h 1505"/>
                <a:gd name="T22" fmla="*/ 3939 w 3934"/>
                <a:gd name="T23" fmla="*/ 138 h 1505"/>
                <a:gd name="T24" fmla="*/ 4128 w 3934"/>
                <a:gd name="T25" fmla="*/ 48 h 1505"/>
                <a:gd name="T26" fmla="*/ 4128 w 3934"/>
                <a:gd name="T27" fmla="*/ 0 h 1505"/>
                <a:gd name="T28" fmla="*/ 3932 w 3934"/>
                <a:gd name="T29" fmla="*/ 96 h 1505"/>
                <a:gd name="T30" fmla="*/ 3715 w 3934"/>
                <a:gd name="T31" fmla="*/ 192 h 1505"/>
                <a:gd name="T32" fmla="*/ 3494 w 3934"/>
                <a:gd name="T33" fmla="*/ 288 h 1505"/>
                <a:gd name="T34" fmla="*/ 3275 w 3934"/>
                <a:gd name="T35" fmla="*/ 384 h 1505"/>
                <a:gd name="T36" fmla="*/ 3032 w 3934"/>
                <a:gd name="T37" fmla="*/ 480 h 1505"/>
                <a:gd name="T38" fmla="*/ 2782 w 3934"/>
                <a:gd name="T39" fmla="*/ 576 h 1505"/>
                <a:gd name="T40" fmla="*/ 2529 w 3934"/>
                <a:gd name="T41" fmla="*/ 672 h 1505"/>
                <a:gd name="T42" fmla="*/ 2276 w 3934"/>
                <a:gd name="T43" fmla="*/ 768 h 1505"/>
                <a:gd name="T44" fmla="*/ 2003 w 3934"/>
                <a:gd name="T45" fmla="*/ 864 h 1505"/>
                <a:gd name="T46" fmla="*/ 1730 w 3934"/>
                <a:gd name="T47" fmla="*/ 960 h 1505"/>
                <a:gd name="T48" fmla="*/ 1164 w 3934"/>
                <a:gd name="T49" fmla="*/ 1145 h 1505"/>
                <a:gd name="T50" fmla="*/ 594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82 w 1728"/>
                <a:gd name="T3" fmla="*/ 527 h 689"/>
                <a:gd name="T4" fmla="*/ 1011 w 1728"/>
                <a:gd name="T5" fmla="*/ 365 h 689"/>
                <a:gd name="T6" fmla="*/ 1208 w 1728"/>
                <a:gd name="T7" fmla="*/ 287 h 689"/>
                <a:gd name="T8" fmla="*/ 1421 w 1728"/>
                <a:gd name="T9" fmla="*/ 203 h 689"/>
                <a:gd name="T10" fmla="*/ 1627 w 1728"/>
                <a:gd name="T11" fmla="*/ 126 h 689"/>
                <a:gd name="T12" fmla="*/ 1808 w 1728"/>
                <a:gd name="T13" fmla="*/ 48 h 689"/>
                <a:gd name="T14" fmla="*/ 1808 w 1728"/>
                <a:gd name="T15" fmla="*/ 0 h 689"/>
                <a:gd name="T16" fmla="*/ 1604 w 1728"/>
                <a:gd name="T17" fmla="*/ 84 h 689"/>
                <a:gd name="T18" fmla="*/ 1391 w 1728"/>
                <a:gd name="T19" fmla="*/ 167 h 689"/>
                <a:gd name="T20" fmla="*/ 1166 w 1728"/>
                <a:gd name="T21" fmla="*/ 257 h 689"/>
                <a:gd name="T22" fmla="*/ 951 w 1728"/>
                <a:gd name="T23" fmla="*/ 341 h 689"/>
                <a:gd name="T24" fmla="*/ 470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839 w 5561"/>
                <a:gd name="T1" fmla="*/ 929 h 3447"/>
                <a:gd name="T2" fmla="*/ 5813 w 5561"/>
                <a:gd name="T3" fmla="*/ 773 h 3447"/>
                <a:gd name="T4" fmla="*/ 5725 w 5561"/>
                <a:gd name="T5" fmla="*/ 629 h 3447"/>
                <a:gd name="T6" fmla="*/ 5594 w 5561"/>
                <a:gd name="T7" fmla="*/ 492 h 3447"/>
                <a:gd name="T8" fmla="*/ 5404 w 5561"/>
                <a:gd name="T9" fmla="*/ 366 h 3447"/>
                <a:gd name="T10" fmla="*/ 5167 w 5561"/>
                <a:gd name="T11" fmla="*/ 252 h 3447"/>
                <a:gd name="T12" fmla="*/ 4885 w 5561"/>
                <a:gd name="T13" fmla="*/ 144 h 3447"/>
                <a:gd name="T14" fmla="*/ 4559 w 5561"/>
                <a:gd name="T15" fmla="*/ 48 h 3447"/>
                <a:gd name="T16" fmla="*/ 4200 w 5561"/>
                <a:gd name="T17" fmla="*/ 0 h 3447"/>
                <a:gd name="T18" fmla="*/ 4578 w 5561"/>
                <a:gd name="T19" fmla="*/ 90 h 3447"/>
                <a:gd name="T20" fmla="*/ 4904 w 5561"/>
                <a:gd name="T21" fmla="*/ 192 h 3447"/>
                <a:gd name="T22" fmla="*/ 5179 w 5561"/>
                <a:gd name="T23" fmla="*/ 306 h 3447"/>
                <a:gd name="T24" fmla="*/ 5404 w 5561"/>
                <a:gd name="T25" fmla="*/ 426 h 3447"/>
                <a:gd name="T26" fmla="*/ 5581 w 5561"/>
                <a:gd name="T27" fmla="*/ 557 h 3447"/>
                <a:gd name="T28" fmla="*/ 5701 w 5561"/>
                <a:gd name="T29" fmla="*/ 701 h 3447"/>
                <a:gd name="T30" fmla="*/ 5763 w 5561"/>
                <a:gd name="T31" fmla="*/ 851 h 3447"/>
                <a:gd name="T32" fmla="*/ 5763 w 5561"/>
                <a:gd name="T33" fmla="*/ 1013 h 3447"/>
                <a:gd name="T34" fmla="*/ 5713 w 5561"/>
                <a:gd name="T35" fmla="*/ 1163 h 3447"/>
                <a:gd name="T36" fmla="*/ 5613 w 5561"/>
                <a:gd name="T37" fmla="*/ 1319 h 3447"/>
                <a:gd name="T38" fmla="*/ 5461 w 5561"/>
                <a:gd name="T39" fmla="*/ 1475 h 3447"/>
                <a:gd name="T40" fmla="*/ 5269 w 5561"/>
                <a:gd name="T41" fmla="*/ 1630 h 3447"/>
                <a:gd name="T42" fmla="*/ 5029 w 5561"/>
                <a:gd name="T43" fmla="*/ 1786 h 3447"/>
                <a:gd name="T44" fmla="*/ 4750 w 5561"/>
                <a:gd name="T45" fmla="*/ 1948 h 3447"/>
                <a:gd name="T46" fmla="*/ 4423 w 5561"/>
                <a:gd name="T47" fmla="*/ 2104 h 3447"/>
                <a:gd name="T48" fmla="*/ 4067 w 5561"/>
                <a:gd name="T49" fmla="*/ 2260 h 3447"/>
                <a:gd name="T50" fmla="*/ 3674 w 5561"/>
                <a:gd name="T51" fmla="*/ 2416 h 3447"/>
                <a:gd name="T52" fmla="*/ 3242 w 5561"/>
                <a:gd name="T53" fmla="*/ 2566 h 3447"/>
                <a:gd name="T54" fmla="*/ 2771 w 5561"/>
                <a:gd name="T55" fmla="*/ 2715 h 3447"/>
                <a:gd name="T56" fmla="*/ 2276 w 5561"/>
                <a:gd name="T57" fmla="*/ 2865 h 3447"/>
                <a:gd name="T58" fmla="*/ 1742 w 5561"/>
                <a:gd name="T59" fmla="*/ 3009 h 3447"/>
                <a:gd name="T60" fmla="*/ 1197 w 5561"/>
                <a:gd name="T61" fmla="*/ 3147 h 3447"/>
                <a:gd name="T62" fmla="*/ 612 w 5561"/>
                <a:gd name="T63" fmla="*/ 3279 h 3447"/>
                <a:gd name="T64" fmla="*/ 0 w 5561"/>
                <a:gd name="T65" fmla="*/ 3447 h 3447"/>
                <a:gd name="T66" fmla="*/ 915 w 5561"/>
                <a:gd name="T67" fmla="*/ 3249 h 3447"/>
                <a:gd name="T68" fmla="*/ 1483 w 5561"/>
                <a:gd name="T69" fmla="*/ 3105 h 3447"/>
                <a:gd name="T70" fmla="*/ 2033 w 5561"/>
                <a:gd name="T71" fmla="*/ 2961 h 3447"/>
                <a:gd name="T72" fmla="*/ 2559 w 5561"/>
                <a:gd name="T73" fmla="*/ 2817 h 3447"/>
                <a:gd name="T74" fmla="*/ 3044 w 5561"/>
                <a:gd name="T75" fmla="*/ 2668 h 3447"/>
                <a:gd name="T76" fmla="*/ 3495 w 5561"/>
                <a:gd name="T77" fmla="*/ 2512 h 3447"/>
                <a:gd name="T78" fmla="*/ 3920 w 5561"/>
                <a:gd name="T79" fmla="*/ 2356 h 3447"/>
                <a:gd name="T80" fmla="*/ 4304 w 5561"/>
                <a:gd name="T81" fmla="*/ 2200 h 3447"/>
                <a:gd name="T82" fmla="*/ 4649 w 5561"/>
                <a:gd name="T83" fmla="*/ 2038 h 3447"/>
                <a:gd name="T84" fmla="*/ 4956 w 5561"/>
                <a:gd name="T85" fmla="*/ 1876 h 3447"/>
                <a:gd name="T86" fmla="*/ 5218 w 5561"/>
                <a:gd name="T87" fmla="*/ 1720 h 3447"/>
                <a:gd name="T88" fmla="*/ 5436 w 5561"/>
                <a:gd name="T89" fmla="*/ 1559 h 3447"/>
                <a:gd name="T90" fmla="*/ 5607 w 5561"/>
                <a:gd name="T91" fmla="*/ 1397 h 3447"/>
                <a:gd name="T92" fmla="*/ 5731 w 5561"/>
                <a:gd name="T93" fmla="*/ 1241 h 3447"/>
                <a:gd name="T94" fmla="*/ 5813 w 5561"/>
                <a:gd name="T95" fmla="*/ 1085 h 3447"/>
                <a:gd name="T96" fmla="*/ 5833 w 5561"/>
                <a:gd name="T97" fmla="*/ 1007 h 344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61446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b-NO" sz="1800">
                <a:ea typeface="ＭＳ Ｐゴシック" charset="0"/>
                <a:cs typeface="+mn-cs"/>
              </a:endParaRPr>
            </a:p>
          </p:txBody>
        </p:sp>
        <p:sp>
          <p:nvSpPr>
            <p:cNvPr id="1036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6035 w 5740"/>
                <a:gd name="T1" fmla="*/ 0 h 2098"/>
                <a:gd name="T2" fmla="*/ 5927 w 5740"/>
                <a:gd name="T3" fmla="*/ 72 h 2098"/>
                <a:gd name="T4" fmla="*/ 5822 w 5740"/>
                <a:gd name="T5" fmla="*/ 138 h 2098"/>
                <a:gd name="T6" fmla="*/ 5701 w 5740"/>
                <a:gd name="T7" fmla="*/ 210 h 2098"/>
                <a:gd name="T8" fmla="*/ 5576 w 5740"/>
                <a:gd name="T9" fmla="*/ 276 h 2098"/>
                <a:gd name="T10" fmla="*/ 5310 w 5740"/>
                <a:gd name="T11" fmla="*/ 414 h 2098"/>
                <a:gd name="T12" fmla="*/ 5021 w 5740"/>
                <a:gd name="T13" fmla="*/ 552 h 2098"/>
                <a:gd name="T14" fmla="*/ 4707 w 5740"/>
                <a:gd name="T15" fmla="*/ 690 h 2098"/>
                <a:gd name="T16" fmla="*/ 4375 w 5740"/>
                <a:gd name="T17" fmla="*/ 827 h 2098"/>
                <a:gd name="T18" fmla="*/ 4021 w 5740"/>
                <a:gd name="T19" fmla="*/ 959 h 2098"/>
                <a:gd name="T20" fmla="*/ 3644 w 5740"/>
                <a:gd name="T21" fmla="*/ 1091 h 2098"/>
                <a:gd name="T22" fmla="*/ 3251 w 5740"/>
                <a:gd name="T23" fmla="*/ 1223 h 2098"/>
                <a:gd name="T24" fmla="*/ 2839 w 5740"/>
                <a:gd name="T25" fmla="*/ 1355 h 2098"/>
                <a:gd name="T26" fmla="*/ 2396 w 5740"/>
                <a:gd name="T27" fmla="*/ 1481 h 2098"/>
                <a:gd name="T28" fmla="*/ 1956 w 5740"/>
                <a:gd name="T29" fmla="*/ 1601 h 2098"/>
                <a:gd name="T30" fmla="*/ 1492 w 5740"/>
                <a:gd name="T31" fmla="*/ 1721 h 2098"/>
                <a:gd name="T32" fmla="*/ 1005 w 5740"/>
                <a:gd name="T33" fmla="*/ 1834 h 2098"/>
                <a:gd name="T34" fmla="*/ 516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509 w 5740"/>
                <a:gd name="T41" fmla="*/ 1990 h 2098"/>
                <a:gd name="T42" fmla="*/ 999 w 5740"/>
                <a:gd name="T43" fmla="*/ 1882 h 2098"/>
                <a:gd name="T44" fmla="*/ 1477 w 5740"/>
                <a:gd name="T45" fmla="*/ 1763 h 2098"/>
                <a:gd name="T46" fmla="*/ 1938 w 5740"/>
                <a:gd name="T47" fmla="*/ 1649 h 2098"/>
                <a:gd name="T48" fmla="*/ 2378 w 5740"/>
                <a:gd name="T49" fmla="*/ 1523 h 2098"/>
                <a:gd name="T50" fmla="*/ 2819 w 5740"/>
                <a:gd name="T51" fmla="*/ 1397 h 2098"/>
                <a:gd name="T52" fmla="*/ 3227 w 5740"/>
                <a:gd name="T53" fmla="*/ 1271 h 2098"/>
                <a:gd name="T54" fmla="*/ 3620 w 5740"/>
                <a:gd name="T55" fmla="*/ 1139 h 2098"/>
                <a:gd name="T56" fmla="*/ 3995 w 5740"/>
                <a:gd name="T57" fmla="*/ 1007 h 2098"/>
                <a:gd name="T58" fmla="*/ 4349 w 5740"/>
                <a:gd name="T59" fmla="*/ 875 h 2098"/>
                <a:gd name="T60" fmla="*/ 4688 w 5740"/>
                <a:gd name="T61" fmla="*/ 737 h 2098"/>
                <a:gd name="T62" fmla="*/ 5002 w 5740"/>
                <a:gd name="T63" fmla="*/ 600 h 2098"/>
                <a:gd name="T64" fmla="*/ 5298 w 5740"/>
                <a:gd name="T65" fmla="*/ 462 h 2098"/>
                <a:gd name="T66" fmla="*/ 5564 w 5740"/>
                <a:gd name="T67" fmla="*/ 324 h 2098"/>
                <a:gd name="T68" fmla="*/ 5816 w 5740"/>
                <a:gd name="T69" fmla="*/ 186 h 2098"/>
                <a:gd name="T70" fmla="*/ 6035 w 5740"/>
                <a:gd name="T71" fmla="*/ 48 h 2098"/>
                <a:gd name="T72" fmla="*/ 6035 w 5740"/>
                <a:gd name="T73" fmla="*/ 0 h 2098"/>
                <a:gd name="T74" fmla="*/ 6035 w 5740"/>
                <a:gd name="T75" fmla="*/ 0 h 209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2051 w 1955"/>
                <a:gd name="T1" fmla="*/ 485 h 1265"/>
                <a:gd name="T2" fmla="*/ 1997 w 1955"/>
                <a:gd name="T3" fmla="*/ 390 h 1265"/>
                <a:gd name="T4" fmla="*/ 1861 w 1955"/>
                <a:gd name="T5" fmla="*/ 306 h 1265"/>
                <a:gd name="T6" fmla="*/ 1659 w 1955"/>
                <a:gd name="T7" fmla="*/ 228 h 1265"/>
                <a:gd name="T8" fmla="*/ 1391 w 1955"/>
                <a:gd name="T9" fmla="*/ 162 h 1265"/>
                <a:gd name="T10" fmla="*/ 1058 w 1955"/>
                <a:gd name="T11" fmla="*/ 102 h 1265"/>
                <a:gd name="T12" fmla="*/ 678 w 1955"/>
                <a:gd name="T13" fmla="*/ 54 h 1265"/>
                <a:gd name="T14" fmla="*/ 243 w 1955"/>
                <a:gd name="T15" fmla="*/ 18 h 1265"/>
                <a:gd name="T16" fmla="*/ 0 w 1955"/>
                <a:gd name="T17" fmla="*/ 12 h 1265"/>
                <a:gd name="T18" fmla="*/ 447 w 1955"/>
                <a:gd name="T19" fmla="*/ 48 h 1265"/>
                <a:gd name="T20" fmla="*/ 860 w 1955"/>
                <a:gd name="T21" fmla="*/ 90 h 1265"/>
                <a:gd name="T22" fmla="*/ 1212 w 1955"/>
                <a:gd name="T23" fmla="*/ 144 h 1265"/>
                <a:gd name="T24" fmla="*/ 1492 w 1955"/>
                <a:gd name="T25" fmla="*/ 204 h 1265"/>
                <a:gd name="T26" fmla="*/ 1718 w 1955"/>
                <a:gd name="T27" fmla="*/ 276 h 1265"/>
                <a:gd name="T28" fmla="*/ 1890 w 1955"/>
                <a:gd name="T29" fmla="*/ 360 h 1265"/>
                <a:gd name="T30" fmla="*/ 1979 w 1955"/>
                <a:gd name="T31" fmla="*/ 443 h 1265"/>
                <a:gd name="T32" fmla="*/ 1997 w 1955"/>
                <a:gd name="T33" fmla="*/ 539 h 1265"/>
                <a:gd name="T34" fmla="*/ 1950 w 1955"/>
                <a:gd name="T35" fmla="*/ 629 h 1265"/>
                <a:gd name="T36" fmla="*/ 1832 w 1955"/>
                <a:gd name="T37" fmla="*/ 719 h 1265"/>
                <a:gd name="T38" fmla="*/ 1659 w 1955"/>
                <a:gd name="T39" fmla="*/ 809 h 1265"/>
                <a:gd name="T40" fmla="*/ 1421 w 1955"/>
                <a:gd name="T41" fmla="*/ 899 h 1265"/>
                <a:gd name="T42" fmla="*/ 1136 w 1955"/>
                <a:gd name="T43" fmla="*/ 989 h 1265"/>
                <a:gd name="T44" fmla="*/ 797 w 1955"/>
                <a:gd name="T45" fmla="*/ 1073 h 1265"/>
                <a:gd name="T46" fmla="*/ 423 w 1955"/>
                <a:gd name="T47" fmla="*/ 1157 h 1265"/>
                <a:gd name="T48" fmla="*/ 0 w 1955"/>
                <a:gd name="T49" fmla="*/ 1241 h 1265"/>
                <a:gd name="T50" fmla="*/ 231 w 1955"/>
                <a:gd name="T51" fmla="*/ 1223 h 1265"/>
                <a:gd name="T52" fmla="*/ 642 w 1955"/>
                <a:gd name="T53" fmla="*/ 1139 h 1265"/>
                <a:gd name="T54" fmla="*/ 1005 w 1955"/>
                <a:gd name="T55" fmla="*/ 1049 h 1265"/>
                <a:gd name="T56" fmla="*/ 1326 w 1955"/>
                <a:gd name="T57" fmla="*/ 959 h 1265"/>
                <a:gd name="T58" fmla="*/ 1593 w 1955"/>
                <a:gd name="T59" fmla="*/ 863 h 1265"/>
                <a:gd name="T60" fmla="*/ 1796 w 1955"/>
                <a:gd name="T61" fmla="*/ 767 h 1265"/>
                <a:gd name="T62" fmla="*/ 1956 w 1955"/>
                <a:gd name="T63" fmla="*/ 677 h 1265"/>
                <a:gd name="T64" fmla="*/ 2033 w 1955"/>
                <a:gd name="T65" fmla="*/ 581 h 1265"/>
                <a:gd name="T66" fmla="*/ 2051 w 1955"/>
                <a:gd name="T67" fmla="*/ 533 h 12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939 w 4694"/>
                <a:gd name="T1" fmla="*/ 797 h 2901"/>
                <a:gd name="T2" fmla="*/ 4907 w 4694"/>
                <a:gd name="T3" fmla="*/ 665 h 2901"/>
                <a:gd name="T4" fmla="*/ 4826 w 4694"/>
                <a:gd name="T5" fmla="*/ 540 h 2901"/>
                <a:gd name="T6" fmla="*/ 4700 w 4694"/>
                <a:gd name="T7" fmla="*/ 426 h 2901"/>
                <a:gd name="T8" fmla="*/ 4523 w 4694"/>
                <a:gd name="T9" fmla="*/ 312 h 2901"/>
                <a:gd name="T10" fmla="*/ 4297 w 4694"/>
                <a:gd name="T11" fmla="*/ 216 h 2901"/>
                <a:gd name="T12" fmla="*/ 4034 w 4694"/>
                <a:gd name="T13" fmla="*/ 120 h 2901"/>
                <a:gd name="T14" fmla="*/ 3726 w 4694"/>
                <a:gd name="T15" fmla="*/ 36 h 2901"/>
                <a:gd name="T16" fmla="*/ 3372 w 4694"/>
                <a:gd name="T17" fmla="*/ 0 h 2901"/>
                <a:gd name="T18" fmla="*/ 3726 w 4694"/>
                <a:gd name="T19" fmla="*/ 78 h 2901"/>
                <a:gd name="T20" fmla="*/ 4034 w 4694"/>
                <a:gd name="T21" fmla="*/ 162 h 2901"/>
                <a:gd name="T22" fmla="*/ 4297 w 4694"/>
                <a:gd name="T23" fmla="*/ 258 h 2901"/>
                <a:gd name="T24" fmla="*/ 4511 w 4694"/>
                <a:gd name="T25" fmla="*/ 366 h 2901"/>
                <a:gd name="T26" fmla="*/ 4676 w 4694"/>
                <a:gd name="T27" fmla="*/ 480 h 2901"/>
                <a:gd name="T28" fmla="*/ 4790 w 4694"/>
                <a:gd name="T29" fmla="*/ 605 h 2901"/>
                <a:gd name="T30" fmla="*/ 4850 w 4694"/>
                <a:gd name="T31" fmla="*/ 737 h 2901"/>
                <a:gd name="T32" fmla="*/ 4850 w 4694"/>
                <a:gd name="T33" fmla="*/ 875 h 2901"/>
                <a:gd name="T34" fmla="*/ 4808 w 4694"/>
                <a:gd name="T35" fmla="*/ 1001 h 2901"/>
                <a:gd name="T36" fmla="*/ 4726 w 4694"/>
                <a:gd name="T37" fmla="*/ 1127 h 2901"/>
                <a:gd name="T38" fmla="*/ 4599 w 4694"/>
                <a:gd name="T39" fmla="*/ 1259 h 2901"/>
                <a:gd name="T40" fmla="*/ 4438 w 4694"/>
                <a:gd name="T41" fmla="*/ 1385 h 2901"/>
                <a:gd name="T42" fmla="*/ 4232 w 4694"/>
                <a:gd name="T43" fmla="*/ 1517 h 2901"/>
                <a:gd name="T44" fmla="*/ 4001 w 4694"/>
                <a:gd name="T45" fmla="*/ 1648 h 2901"/>
                <a:gd name="T46" fmla="*/ 3733 w 4694"/>
                <a:gd name="T47" fmla="*/ 1774 h 2901"/>
                <a:gd name="T48" fmla="*/ 3432 w 4694"/>
                <a:gd name="T49" fmla="*/ 1906 h 2901"/>
                <a:gd name="T50" fmla="*/ 3098 w 4694"/>
                <a:gd name="T51" fmla="*/ 2032 h 2901"/>
                <a:gd name="T52" fmla="*/ 2730 w 4694"/>
                <a:gd name="T53" fmla="*/ 2164 h 2901"/>
                <a:gd name="T54" fmla="*/ 2336 w 4694"/>
                <a:gd name="T55" fmla="*/ 2284 h 2901"/>
                <a:gd name="T56" fmla="*/ 1920 w 4694"/>
                <a:gd name="T57" fmla="*/ 2410 h 2901"/>
                <a:gd name="T58" fmla="*/ 1476 w 4694"/>
                <a:gd name="T59" fmla="*/ 2530 h 2901"/>
                <a:gd name="T60" fmla="*/ 516 w 4694"/>
                <a:gd name="T61" fmla="*/ 2757 h 2901"/>
                <a:gd name="T62" fmla="*/ 0 w 4694"/>
                <a:gd name="T63" fmla="*/ 2901 h 2901"/>
                <a:gd name="T64" fmla="*/ 1017 w 4694"/>
                <a:gd name="T65" fmla="*/ 2674 h 2901"/>
                <a:gd name="T66" fmla="*/ 1718 w 4694"/>
                <a:gd name="T67" fmla="*/ 2494 h 2901"/>
                <a:gd name="T68" fmla="*/ 2169 w 4694"/>
                <a:gd name="T69" fmla="*/ 2374 h 2901"/>
                <a:gd name="T70" fmla="*/ 2579 w 4694"/>
                <a:gd name="T71" fmla="*/ 2248 h 2901"/>
                <a:gd name="T72" fmla="*/ 2960 w 4694"/>
                <a:gd name="T73" fmla="*/ 2116 h 2901"/>
                <a:gd name="T74" fmla="*/ 3313 w 4694"/>
                <a:gd name="T75" fmla="*/ 1984 h 2901"/>
                <a:gd name="T76" fmla="*/ 3641 w 4694"/>
                <a:gd name="T77" fmla="*/ 1858 h 2901"/>
                <a:gd name="T78" fmla="*/ 3930 w 4694"/>
                <a:gd name="T79" fmla="*/ 1720 h 2901"/>
                <a:gd name="T80" fmla="*/ 4190 w 4694"/>
                <a:gd name="T81" fmla="*/ 1589 h 2901"/>
                <a:gd name="T82" fmla="*/ 4412 w 4694"/>
                <a:gd name="T83" fmla="*/ 1457 h 2901"/>
                <a:gd name="T84" fmla="*/ 4599 w 4694"/>
                <a:gd name="T85" fmla="*/ 1325 h 2901"/>
                <a:gd name="T86" fmla="*/ 4745 w 4694"/>
                <a:gd name="T87" fmla="*/ 1193 h 2901"/>
                <a:gd name="T88" fmla="*/ 4850 w 4694"/>
                <a:gd name="T89" fmla="*/ 1061 h 2901"/>
                <a:gd name="T90" fmla="*/ 4913 w 4694"/>
                <a:gd name="T91" fmla="*/ 935 h 2901"/>
                <a:gd name="T92" fmla="*/ 4933 w 4694"/>
                <a:gd name="T93" fmla="*/ 869 h 290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1039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955 w 3761"/>
                <a:gd name="T1" fmla="*/ 719 h 2356"/>
                <a:gd name="T2" fmla="*/ 3923 w 3761"/>
                <a:gd name="T3" fmla="*/ 599 h 2356"/>
                <a:gd name="T4" fmla="*/ 3845 w 3761"/>
                <a:gd name="T5" fmla="*/ 486 h 2356"/>
                <a:gd name="T6" fmla="*/ 3706 w 3761"/>
                <a:gd name="T7" fmla="*/ 378 h 2356"/>
                <a:gd name="T8" fmla="*/ 3524 w 3761"/>
                <a:gd name="T9" fmla="*/ 282 h 2356"/>
                <a:gd name="T10" fmla="*/ 3287 w 3761"/>
                <a:gd name="T11" fmla="*/ 192 h 2356"/>
                <a:gd name="T12" fmla="*/ 3011 w 3761"/>
                <a:gd name="T13" fmla="*/ 108 h 2356"/>
                <a:gd name="T14" fmla="*/ 2689 w 3761"/>
                <a:gd name="T15" fmla="*/ 36 h 2356"/>
                <a:gd name="T16" fmla="*/ 2342 w 3761"/>
                <a:gd name="T17" fmla="*/ 0 h 2356"/>
                <a:gd name="T18" fmla="*/ 2710 w 3761"/>
                <a:gd name="T19" fmla="*/ 72 h 2356"/>
                <a:gd name="T20" fmla="*/ 3024 w 3761"/>
                <a:gd name="T21" fmla="*/ 150 h 2356"/>
                <a:gd name="T22" fmla="*/ 3299 w 3761"/>
                <a:gd name="T23" fmla="*/ 234 h 2356"/>
                <a:gd name="T24" fmla="*/ 3524 w 3761"/>
                <a:gd name="T25" fmla="*/ 330 h 2356"/>
                <a:gd name="T26" fmla="*/ 3699 w 3761"/>
                <a:gd name="T27" fmla="*/ 432 h 2356"/>
                <a:gd name="T28" fmla="*/ 3815 w 3761"/>
                <a:gd name="T29" fmla="*/ 545 h 2356"/>
                <a:gd name="T30" fmla="*/ 3875 w 3761"/>
                <a:gd name="T31" fmla="*/ 665 h 2356"/>
                <a:gd name="T32" fmla="*/ 3881 w 3761"/>
                <a:gd name="T33" fmla="*/ 791 h 2356"/>
                <a:gd name="T34" fmla="*/ 3845 w 3761"/>
                <a:gd name="T35" fmla="*/ 887 h 2356"/>
                <a:gd name="T36" fmla="*/ 3783 w 3761"/>
                <a:gd name="T37" fmla="*/ 989 h 2356"/>
                <a:gd name="T38" fmla="*/ 3680 w 3761"/>
                <a:gd name="T39" fmla="*/ 1091 h 2356"/>
                <a:gd name="T40" fmla="*/ 3548 w 3761"/>
                <a:gd name="T41" fmla="*/ 1187 h 2356"/>
                <a:gd name="T42" fmla="*/ 3392 w 3761"/>
                <a:gd name="T43" fmla="*/ 1289 h 2356"/>
                <a:gd name="T44" fmla="*/ 3203 w 3761"/>
                <a:gd name="T45" fmla="*/ 1391 h 2356"/>
                <a:gd name="T46" fmla="*/ 2978 w 3761"/>
                <a:gd name="T47" fmla="*/ 1493 h 2356"/>
                <a:gd name="T48" fmla="*/ 2743 w 3761"/>
                <a:gd name="T49" fmla="*/ 1589 h 2356"/>
                <a:gd name="T50" fmla="*/ 2187 w 3761"/>
                <a:gd name="T51" fmla="*/ 1786 h 2356"/>
                <a:gd name="T52" fmla="*/ 1539 w 3761"/>
                <a:gd name="T53" fmla="*/ 1972 h 2356"/>
                <a:gd name="T54" fmla="*/ 803 w 3761"/>
                <a:gd name="T55" fmla="*/ 2158 h 2356"/>
                <a:gd name="T56" fmla="*/ 0 w 3761"/>
                <a:gd name="T57" fmla="*/ 2326 h 2356"/>
                <a:gd name="T58" fmla="*/ 417 w 3761"/>
                <a:gd name="T59" fmla="*/ 2272 h 2356"/>
                <a:gd name="T60" fmla="*/ 1206 w 3761"/>
                <a:gd name="T61" fmla="*/ 2092 h 2356"/>
                <a:gd name="T62" fmla="*/ 1908 w 3761"/>
                <a:gd name="T63" fmla="*/ 1900 h 2356"/>
                <a:gd name="T64" fmla="*/ 2520 w 3761"/>
                <a:gd name="T65" fmla="*/ 1702 h 2356"/>
                <a:gd name="T66" fmla="*/ 2791 w 3761"/>
                <a:gd name="T67" fmla="*/ 1607 h 2356"/>
                <a:gd name="T68" fmla="*/ 3031 w 3761"/>
                <a:gd name="T69" fmla="*/ 1505 h 2356"/>
                <a:gd name="T70" fmla="*/ 3251 w 3761"/>
                <a:gd name="T71" fmla="*/ 1403 h 2356"/>
                <a:gd name="T72" fmla="*/ 3451 w 3761"/>
                <a:gd name="T73" fmla="*/ 1301 h 2356"/>
                <a:gd name="T74" fmla="*/ 3608 w 3761"/>
                <a:gd name="T75" fmla="*/ 1193 h 2356"/>
                <a:gd name="T76" fmla="*/ 3745 w 3761"/>
                <a:gd name="T77" fmla="*/ 1091 h 2356"/>
                <a:gd name="T78" fmla="*/ 3845 w 3761"/>
                <a:gd name="T79" fmla="*/ 989 h 2356"/>
                <a:gd name="T80" fmla="*/ 3911 w 3761"/>
                <a:gd name="T81" fmla="*/ 887 h 2356"/>
                <a:gd name="T82" fmla="*/ 3949 w 3761"/>
                <a:gd name="T83" fmla="*/ 785 h 235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3068 w 2924"/>
                <a:gd name="T1" fmla="*/ 647 h 1846"/>
                <a:gd name="T2" fmla="*/ 3020 w 2924"/>
                <a:gd name="T3" fmla="*/ 528 h 1846"/>
                <a:gd name="T4" fmla="*/ 2892 w 2924"/>
                <a:gd name="T5" fmla="*/ 414 h 1846"/>
                <a:gd name="T6" fmla="*/ 2687 w 2924"/>
                <a:gd name="T7" fmla="*/ 318 h 1846"/>
                <a:gd name="T8" fmla="*/ 2414 w 2924"/>
                <a:gd name="T9" fmla="*/ 228 h 1846"/>
                <a:gd name="T10" fmla="*/ 2081 w 2924"/>
                <a:gd name="T11" fmla="*/ 150 h 1846"/>
                <a:gd name="T12" fmla="*/ 1688 w 2924"/>
                <a:gd name="T13" fmla="*/ 78 h 1846"/>
                <a:gd name="T14" fmla="*/ 1242 w 2924"/>
                <a:gd name="T15" fmla="*/ 24 h 1846"/>
                <a:gd name="T16" fmla="*/ 726 w 2924"/>
                <a:gd name="T17" fmla="*/ 0 h 1846"/>
                <a:gd name="T18" fmla="*/ 1254 w 2924"/>
                <a:gd name="T19" fmla="*/ 48 h 1846"/>
                <a:gd name="T20" fmla="*/ 1706 w 2924"/>
                <a:gd name="T21" fmla="*/ 108 h 1846"/>
                <a:gd name="T22" fmla="*/ 2105 w 2924"/>
                <a:gd name="T23" fmla="*/ 180 h 1846"/>
                <a:gd name="T24" fmla="*/ 2438 w 2924"/>
                <a:gd name="T25" fmla="*/ 264 h 1846"/>
                <a:gd name="T26" fmla="*/ 2699 w 2924"/>
                <a:gd name="T27" fmla="*/ 360 h 1846"/>
                <a:gd name="T28" fmla="*/ 2892 w 2924"/>
                <a:gd name="T29" fmla="*/ 468 h 1846"/>
                <a:gd name="T30" fmla="*/ 2990 w 2924"/>
                <a:gd name="T31" fmla="*/ 587 h 1846"/>
                <a:gd name="T32" fmla="*/ 3008 w 2924"/>
                <a:gd name="T33" fmla="*/ 713 h 1846"/>
                <a:gd name="T34" fmla="*/ 2984 w 2924"/>
                <a:gd name="T35" fmla="*/ 785 h 1846"/>
                <a:gd name="T36" fmla="*/ 2936 w 2924"/>
                <a:gd name="T37" fmla="*/ 857 h 1846"/>
                <a:gd name="T38" fmla="*/ 2753 w 2924"/>
                <a:gd name="T39" fmla="*/ 1001 h 1846"/>
                <a:gd name="T40" fmla="*/ 2486 w 2924"/>
                <a:gd name="T41" fmla="*/ 1145 h 1846"/>
                <a:gd name="T42" fmla="*/ 2131 w 2924"/>
                <a:gd name="T43" fmla="*/ 1289 h 1846"/>
                <a:gd name="T44" fmla="*/ 1706 w 2924"/>
                <a:gd name="T45" fmla="*/ 1433 h 1846"/>
                <a:gd name="T46" fmla="*/ 1206 w 2924"/>
                <a:gd name="T47" fmla="*/ 1571 h 1846"/>
                <a:gd name="T48" fmla="*/ 636 w 2924"/>
                <a:gd name="T49" fmla="*/ 1702 h 1846"/>
                <a:gd name="T50" fmla="*/ 0 w 2924"/>
                <a:gd name="T51" fmla="*/ 1828 h 1846"/>
                <a:gd name="T52" fmla="*/ 327 w 2924"/>
                <a:gd name="T53" fmla="*/ 1780 h 1846"/>
                <a:gd name="T54" fmla="*/ 945 w 2924"/>
                <a:gd name="T55" fmla="*/ 1648 h 1846"/>
                <a:gd name="T56" fmla="*/ 1485 w 2924"/>
                <a:gd name="T57" fmla="*/ 1511 h 1846"/>
                <a:gd name="T58" fmla="*/ 1967 w 2924"/>
                <a:gd name="T59" fmla="*/ 1367 h 1846"/>
                <a:gd name="T60" fmla="*/ 2366 w 2924"/>
                <a:gd name="T61" fmla="*/ 1223 h 1846"/>
                <a:gd name="T62" fmla="*/ 2687 w 2924"/>
                <a:gd name="T63" fmla="*/ 1079 h 1846"/>
                <a:gd name="T64" fmla="*/ 2918 w 2924"/>
                <a:gd name="T65" fmla="*/ 929 h 1846"/>
                <a:gd name="T66" fmla="*/ 3020 w 2924"/>
                <a:gd name="T67" fmla="*/ 815 h 1846"/>
                <a:gd name="T68" fmla="*/ 3056 w 2924"/>
                <a:gd name="T69" fmla="*/ 743 h 1846"/>
                <a:gd name="T70" fmla="*/ 3068 w 2924"/>
                <a:gd name="T71" fmla="*/ 707 h 18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1041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47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568 w 1488"/>
                <a:gd name="T7" fmla="*/ 186 h 204"/>
                <a:gd name="T8" fmla="*/ 1479 w 1488"/>
                <a:gd name="T9" fmla="*/ 204 h 204"/>
                <a:gd name="T10" fmla="*/ 1479 w 1488"/>
                <a:gd name="T11" fmla="*/ 204 h 2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/>
            </a:p>
          </p:txBody>
        </p:sp>
        <p:sp>
          <p:nvSpPr>
            <p:cNvPr id="1042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800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b-NO" sz="1800"/>
            </a:p>
          </p:txBody>
        </p:sp>
        <p:grpSp>
          <p:nvGrpSpPr>
            <p:cNvPr id="1044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045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046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89 w 323"/>
                  <a:gd name="T13" fmla="*/ 18 h 162"/>
                  <a:gd name="T14" fmla="*/ 255 w 323"/>
                  <a:gd name="T15" fmla="*/ 54 h 162"/>
                  <a:gd name="T16" fmla="*/ 303 w 323"/>
                  <a:gd name="T17" fmla="*/ 90 h 162"/>
                  <a:gd name="T18" fmla="*/ 333 w 323"/>
                  <a:gd name="T19" fmla="*/ 114 h 162"/>
                  <a:gd name="T20" fmla="*/ 339 w 323"/>
                  <a:gd name="T21" fmla="*/ 126 h 162"/>
                  <a:gd name="T22" fmla="*/ 339 w 323"/>
                  <a:gd name="T23" fmla="*/ 126 h 162"/>
                  <a:gd name="T24" fmla="*/ 237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047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230 w 1250"/>
                  <a:gd name="T1" fmla="*/ 641 h 923"/>
                  <a:gd name="T2" fmla="*/ 1230 w 1250"/>
                  <a:gd name="T3" fmla="*/ 473 h 923"/>
                  <a:gd name="T4" fmla="*/ 1200 w 1250"/>
                  <a:gd name="T5" fmla="*/ 384 h 923"/>
                  <a:gd name="T6" fmla="*/ 1176 w 1250"/>
                  <a:gd name="T7" fmla="*/ 288 h 923"/>
                  <a:gd name="T8" fmla="*/ 1103 w 1250"/>
                  <a:gd name="T9" fmla="*/ 174 h 923"/>
                  <a:gd name="T10" fmla="*/ 1029 w 1250"/>
                  <a:gd name="T11" fmla="*/ 96 h 923"/>
                  <a:gd name="T12" fmla="*/ 1011 w 1250"/>
                  <a:gd name="T13" fmla="*/ 72 h 923"/>
                  <a:gd name="T14" fmla="*/ 939 w 1250"/>
                  <a:gd name="T15" fmla="*/ 18 h 923"/>
                  <a:gd name="T16" fmla="*/ 867 w 1250"/>
                  <a:gd name="T17" fmla="*/ 6 h 923"/>
                  <a:gd name="T18" fmla="*/ 744 w 1250"/>
                  <a:gd name="T19" fmla="*/ 24 h 923"/>
                  <a:gd name="T20" fmla="*/ 696 w 1250"/>
                  <a:gd name="T21" fmla="*/ 42 h 923"/>
                  <a:gd name="T22" fmla="*/ 600 w 1250"/>
                  <a:gd name="T23" fmla="*/ 120 h 923"/>
                  <a:gd name="T24" fmla="*/ 564 w 1250"/>
                  <a:gd name="T25" fmla="*/ 228 h 923"/>
                  <a:gd name="T26" fmla="*/ 541 w 1250"/>
                  <a:gd name="T27" fmla="*/ 348 h 923"/>
                  <a:gd name="T28" fmla="*/ 447 w 1250"/>
                  <a:gd name="T29" fmla="*/ 479 h 923"/>
                  <a:gd name="T30" fmla="*/ 429 w 1250"/>
                  <a:gd name="T31" fmla="*/ 539 h 923"/>
                  <a:gd name="T32" fmla="*/ 369 w 1250"/>
                  <a:gd name="T33" fmla="*/ 599 h 923"/>
                  <a:gd name="T34" fmla="*/ 321 w 1250"/>
                  <a:gd name="T35" fmla="*/ 629 h 923"/>
                  <a:gd name="T36" fmla="*/ 309 w 1250"/>
                  <a:gd name="T37" fmla="*/ 635 h 923"/>
                  <a:gd name="T38" fmla="*/ 273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56 w 1250"/>
                  <a:gd name="T47" fmla="*/ 869 h 923"/>
                  <a:gd name="T48" fmla="*/ 672 w 1250"/>
                  <a:gd name="T49" fmla="*/ 827 h 923"/>
                  <a:gd name="T50" fmla="*/ 732 w 1250"/>
                  <a:gd name="T51" fmla="*/ 725 h 923"/>
                  <a:gd name="T52" fmla="*/ 726 w 1250"/>
                  <a:gd name="T53" fmla="*/ 611 h 923"/>
                  <a:gd name="T54" fmla="*/ 824 w 1250"/>
                  <a:gd name="T55" fmla="*/ 551 h 923"/>
                  <a:gd name="T56" fmla="*/ 927 w 1250"/>
                  <a:gd name="T57" fmla="*/ 449 h 923"/>
                  <a:gd name="T58" fmla="*/ 957 w 1250"/>
                  <a:gd name="T59" fmla="*/ 414 h 923"/>
                  <a:gd name="T60" fmla="*/ 1023 w 1250"/>
                  <a:gd name="T61" fmla="*/ 318 h 923"/>
                  <a:gd name="T62" fmla="*/ 1071 w 1250"/>
                  <a:gd name="T63" fmla="*/ 336 h 923"/>
                  <a:gd name="T64" fmla="*/ 1182 w 1250"/>
                  <a:gd name="T65" fmla="*/ 617 h 923"/>
                  <a:gd name="T66" fmla="*/ 1176 w 1250"/>
                  <a:gd name="T67" fmla="*/ 689 h 923"/>
                  <a:gd name="T68" fmla="*/ 1212 w 1250"/>
                  <a:gd name="T69" fmla="*/ 749 h 923"/>
                  <a:gd name="T70" fmla="*/ 1266 w 1250"/>
                  <a:gd name="T71" fmla="*/ 713 h 923"/>
                  <a:gd name="T72" fmla="*/ 1302 w 1250"/>
                  <a:gd name="T73" fmla="*/ 749 h 923"/>
                  <a:gd name="T74" fmla="*/ 1314 w 1250"/>
                  <a:gd name="T75" fmla="*/ 743 h 923"/>
                  <a:gd name="T76" fmla="*/ 726 w 1250"/>
                  <a:gd name="T77" fmla="*/ 264 h 923"/>
                  <a:gd name="T78" fmla="*/ 832 w 1250"/>
                  <a:gd name="T79" fmla="*/ 372 h 923"/>
                  <a:gd name="T80" fmla="*/ 806 w 1250"/>
                  <a:gd name="T81" fmla="*/ 443 h 923"/>
                  <a:gd name="T82" fmla="*/ 738 w 1250"/>
                  <a:gd name="T83" fmla="*/ 515 h 923"/>
                  <a:gd name="T84" fmla="*/ 690 w 1250"/>
                  <a:gd name="T85" fmla="*/ 569 h 923"/>
                  <a:gd name="T86" fmla="*/ 648 w 1250"/>
                  <a:gd name="T87" fmla="*/ 593 h 923"/>
                  <a:gd name="T88" fmla="*/ 606 w 1250"/>
                  <a:gd name="T89" fmla="*/ 617 h 923"/>
                  <a:gd name="T90" fmla="*/ 594 w 1250"/>
                  <a:gd name="T91" fmla="*/ 707 h 923"/>
                  <a:gd name="T92" fmla="*/ 369 w 1250"/>
                  <a:gd name="T93" fmla="*/ 755 h 923"/>
                  <a:gd name="T94" fmla="*/ 405 w 1250"/>
                  <a:gd name="T95" fmla="*/ 641 h 923"/>
                  <a:gd name="T96" fmla="*/ 441 w 1250"/>
                  <a:gd name="T97" fmla="*/ 647 h 923"/>
                  <a:gd name="T98" fmla="*/ 459 w 1250"/>
                  <a:gd name="T99" fmla="*/ 617 h 923"/>
                  <a:gd name="T100" fmla="*/ 600 w 1250"/>
                  <a:gd name="T101" fmla="*/ 515 h 923"/>
                  <a:gd name="T102" fmla="*/ 648 w 1250"/>
                  <a:gd name="T103" fmla="*/ 473 h 923"/>
                  <a:gd name="T104" fmla="*/ 672 w 1250"/>
                  <a:gd name="T105" fmla="*/ 396 h 923"/>
                  <a:gd name="T106" fmla="*/ 672 w 1250"/>
                  <a:gd name="T107" fmla="*/ 378 h 923"/>
                  <a:gd name="T108" fmla="*/ 696 w 1250"/>
                  <a:gd name="T109" fmla="*/ 270 h 923"/>
                  <a:gd name="T110" fmla="*/ 714 w 1250"/>
                  <a:gd name="T111" fmla="*/ 192 h 923"/>
                  <a:gd name="T112" fmla="*/ 726 w 1250"/>
                  <a:gd name="T113" fmla="*/ 264 h 923"/>
                  <a:gd name="T114" fmla="*/ 564 w 1250"/>
                  <a:gd name="T115" fmla="*/ 455 h 923"/>
                  <a:gd name="T116" fmla="*/ 666 w 1250"/>
                  <a:gd name="T117" fmla="*/ 803 h 92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048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049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050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051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052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053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054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64 w 72"/>
                  <a:gd name="T3" fmla="*/ 24 h 54"/>
                  <a:gd name="T4" fmla="*/ 76 w 72"/>
                  <a:gd name="T5" fmla="*/ 12 h 54"/>
                  <a:gd name="T6" fmla="*/ 82 w 72"/>
                  <a:gd name="T7" fmla="*/ 6 h 54"/>
                  <a:gd name="T8" fmla="*/ 88 w 72"/>
                  <a:gd name="T9" fmla="*/ 0 h 54"/>
                  <a:gd name="T10" fmla="*/ 58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055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056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057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303 w 287"/>
                  <a:gd name="T1" fmla="*/ 0 h 84"/>
                  <a:gd name="T2" fmla="*/ 0 w 287"/>
                  <a:gd name="T3" fmla="*/ 84 h 84"/>
                  <a:gd name="T4" fmla="*/ 184 w 287"/>
                  <a:gd name="T5" fmla="*/ 36 h 84"/>
                  <a:gd name="T6" fmla="*/ 114 w 287"/>
                  <a:gd name="T7" fmla="*/ 60 h 84"/>
                  <a:gd name="T8" fmla="*/ 292 w 287"/>
                  <a:gd name="T9" fmla="*/ 18 h 84"/>
                  <a:gd name="T10" fmla="*/ 303 w 287"/>
                  <a:gd name="T11" fmla="*/ 0 h 84"/>
                  <a:gd name="T12" fmla="*/ 303 w 287"/>
                  <a:gd name="T13" fmla="*/ 0 h 8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058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059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060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061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062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063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1064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nb-NO"/>
              </a:p>
            </p:txBody>
          </p:sp>
          <p:sp>
            <p:nvSpPr>
              <p:cNvPr id="61476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61477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61478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61479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61480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7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</p:grpSp>
      </p:grpSp>
      <p:sp>
        <p:nvSpPr>
          <p:cNvPr id="61481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Click to edit Master title style</a:t>
            </a:r>
          </a:p>
        </p:txBody>
      </p:sp>
      <p:sp>
        <p:nvSpPr>
          <p:cNvPr id="61482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61483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1484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Verdan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1485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895AE88-17EA-2D48-BE2C-0AA6CBEBFB9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4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filosofiforeningen.no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503237"/>
            <a:ext cx="6912694" cy="1341587"/>
          </a:xfrm>
        </p:spPr>
        <p:txBody>
          <a:bodyPr/>
          <a:lstStyle/>
          <a:p>
            <a:pPr eaLnBrk="1" hangingPunct="1"/>
            <a:r>
              <a:rPr lang="nb-NO" sz="2400" dirty="0">
                <a:latin typeface="Verdana" charset="0"/>
                <a:ea typeface="MS PGothic" charset="0"/>
              </a:rPr>
              <a:t>Filosofidagen for </a:t>
            </a:r>
            <a:r>
              <a:rPr lang="nb-NO" sz="2400" dirty="0" err="1">
                <a:latin typeface="Verdana" charset="0"/>
                <a:ea typeface="MS PGothic" charset="0"/>
              </a:rPr>
              <a:t>vgs</a:t>
            </a:r>
            <a:br>
              <a:rPr lang="nb-NO" sz="2400">
                <a:latin typeface="Verdana" charset="0"/>
                <a:ea typeface="MS PGothic" charset="0"/>
              </a:rPr>
            </a:br>
            <a:r>
              <a:rPr lang="nb-NO" sz="2400">
                <a:latin typeface="Verdana" charset="0"/>
                <a:ea typeface="MS PGothic" charset="0"/>
              </a:rPr>
              <a:t>06.03.2024</a:t>
            </a:r>
            <a:br>
              <a:rPr lang="nb-NO" sz="2400" dirty="0">
                <a:latin typeface="Verdana" charset="0"/>
                <a:ea typeface="MS PGothic" charset="0"/>
              </a:rPr>
            </a:br>
            <a:r>
              <a:rPr lang="nb-NO" sz="2400" dirty="0">
                <a:latin typeface="Verdana" charset="0"/>
                <a:ea typeface="MS PGothic" charset="0"/>
              </a:rPr>
              <a:t>En felles virkelighet?</a:t>
            </a:r>
            <a:endParaRPr lang="nb-NO" sz="2400" dirty="0">
              <a:latin typeface="Arial" charset="0"/>
              <a:ea typeface="MS PGothic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 flipV="1">
            <a:off x="7812088" y="6308725"/>
            <a:ext cx="73025" cy="46038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defRPr/>
            </a:pPr>
            <a:endParaRPr lang="nb-NO" dirty="0">
              <a:ea typeface="+mn-ea"/>
              <a:cs typeface="+mn-cs"/>
            </a:endParaRPr>
          </a:p>
        </p:txBody>
      </p:sp>
      <p:sp>
        <p:nvSpPr>
          <p:cNvPr id="13315" name="TekstSylinder 1"/>
          <p:cNvSpPr txBox="1">
            <a:spLocks noChangeArrowheads="1"/>
          </p:cNvSpPr>
          <p:nvPr/>
        </p:nvSpPr>
        <p:spPr bwMode="auto">
          <a:xfrm flipH="1">
            <a:off x="2339975" y="5516563"/>
            <a:ext cx="4968875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nb-NO" dirty="0"/>
              <a:t>Thor Steinar Grødal, Foss </a:t>
            </a:r>
            <a:r>
              <a:rPr lang="nb-NO" dirty="0" err="1"/>
              <a:t>vgs</a:t>
            </a:r>
            <a:endParaRPr lang="nb-NO" dirty="0"/>
          </a:p>
          <a:p>
            <a:pPr eaLnBrk="1" hangingPunct="1"/>
            <a:r>
              <a:rPr lang="nb-NO" dirty="0"/>
              <a:t>Filosofiforeningen for </a:t>
            </a:r>
            <a:r>
              <a:rPr lang="nb-NO" dirty="0" err="1"/>
              <a:t>vgs</a:t>
            </a:r>
            <a:endParaRPr lang="nb-NO" dirty="0"/>
          </a:p>
          <a:p>
            <a:pPr eaLnBrk="1" hangingPunct="1"/>
            <a:r>
              <a:rPr lang="nb-NO" dirty="0">
                <a:hlinkClick r:id="rId2"/>
              </a:rPr>
              <a:t>http://filosofiforeningen.no</a:t>
            </a:r>
            <a:endParaRPr lang="nb-NO" dirty="0"/>
          </a:p>
        </p:txBody>
      </p:sp>
      <p:sp>
        <p:nvSpPr>
          <p:cNvPr id="13316" name="TekstSylinder 2"/>
          <p:cNvSpPr txBox="1">
            <a:spLocks noChangeArrowheads="1"/>
          </p:cNvSpPr>
          <p:nvPr/>
        </p:nvSpPr>
        <p:spPr bwMode="auto">
          <a:xfrm flipH="1">
            <a:off x="2555776" y="2204864"/>
            <a:ext cx="5616575" cy="1146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nb-NO" altLang="nb-NO" sz="2800"/>
              <a:t>INTRO: </a:t>
            </a:r>
          </a:p>
          <a:p>
            <a:pPr eaLnBrk="1" hangingPunct="1">
              <a:lnSpc>
                <a:spcPct val="130000"/>
              </a:lnSpc>
            </a:pPr>
            <a:r>
              <a:rPr lang="nb-NO" altLang="nb-NO" sz="2800"/>
              <a:t>Spørsmål-og-svar </a:t>
            </a:r>
            <a:r>
              <a:rPr lang="nb-NO" altLang="nb-NO" sz="2800" dirty="0"/>
              <a:t>to-og-to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641"/>
            <a:ext cx="8229600" cy="1224136"/>
          </a:xfrm>
        </p:spPr>
        <p:txBody>
          <a:bodyPr/>
          <a:lstStyle/>
          <a:p>
            <a:pPr eaLnBrk="1" hangingPunct="1">
              <a:defRPr/>
            </a:pPr>
            <a:r>
              <a:rPr lang="nb-NO" sz="3600" dirty="0">
                <a:latin typeface="Arial" charset="0"/>
                <a:ea typeface="MS PGothic" charset="0"/>
              </a:rPr>
              <a:t>2 og 2; ansikt til ansikt </a:t>
            </a:r>
            <a:r>
              <a:rPr lang="nb-NO" sz="3600" dirty="0" err="1">
                <a:latin typeface="Arial" charset="0"/>
                <a:ea typeface="MS PGothic" charset="0"/>
              </a:rPr>
              <a:t>á</a:t>
            </a:r>
            <a:r>
              <a:rPr lang="nb-NO" sz="3600" dirty="0">
                <a:latin typeface="Arial" charset="0"/>
                <a:ea typeface="MS PGothic" charset="0"/>
              </a:rPr>
              <a:t> 60 sek </a:t>
            </a:r>
            <a:br>
              <a:rPr lang="nb-NO" sz="3600" dirty="0">
                <a:latin typeface="Arial" charset="0"/>
                <a:ea typeface="MS PGothic" charset="0"/>
              </a:rPr>
            </a:br>
            <a:r>
              <a:rPr lang="nb-NO" sz="3600" dirty="0">
                <a:latin typeface="Arial" charset="0"/>
                <a:ea typeface="MS PGothic" charset="0"/>
              </a:rPr>
              <a:t>Takk for hvert svar :=)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12777"/>
            <a:ext cx="8229600" cy="544522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x-none" sz="1800" dirty="0">
                <a:ea typeface="MS PGothic" charset="-128"/>
              </a:rPr>
              <a:t>Hva har du lyst til skal være sant?</a:t>
            </a:r>
          </a:p>
          <a:p>
            <a:pPr eaLnBrk="1" hangingPunct="1">
              <a:lnSpc>
                <a:spcPct val="90000"/>
              </a:lnSpc>
            </a:pPr>
            <a:r>
              <a:rPr lang="nb-NO" altLang="x-none" sz="1800" dirty="0">
                <a:ea typeface="MS PGothic" charset="-128"/>
              </a:rPr>
              <a:t>Sant for meg, hvorfor bry seg om mere?</a:t>
            </a:r>
            <a:endParaRPr lang="nb-NO" altLang="x-none" sz="1800" dirty="0"/>
          </a:p>
          <a:p>
            <a:pPr eaLnBrk="1" hangingPunct="1">
              <a:lnSpc>
                <a:spcPct val="90000"/>
              </a:lnSpc>
            </a:pPr>
            <a:r>
              <a:rPr lang="nb-NO" sz="1800" dirty="0">
                <a:latin typeface="Verdana" charset="0"/>
                <a:ea typeface="MS PGothic" charset="0"/>
              </a:rPr>
              <a:t>Hva var ditt første filosofiske spørsmål?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1800" dirty="0">
                <a:latin typeface="Verdana" charset="0"/>
                <a:ea typeface="MS PGothic" charset="0"/>
              </a:rPr>
              <a:t>Er det noe som drar deg dit du ikke vil?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1800" dirty="0">
                <a:latin typeface="Verdana" charset="0"/>
                <a:ea typeface="MS PGothic" charset="0"/>
              </a:rPr>
              <a:t>Kjærlighet, frykt, belønning: Hva er din sterkeste drivkraft?</a:t>
            </a:r>
          </a:p>
          <a:p>
            <a:pPr>
              <a:lnSpc>
                <a:spcPct val="90000"/>
              </a:lnSpc>
              <a:defRPr/>
            </a:pPr>
            <a:r>
              <a:rPr lang="nb-NO" sz="1800" dirty="0">
                <a:latin typeface="Verdana" charset="0"/>
                <a:ea typeface="MS PGothic" charset="0"/>
              </a:rPr>
              <a:t>Dine følelser og tanker = nevroner som er i bevegelse i hjernen: intet mer, intet mindre?</a:t>
            </a:r>
          </a:p>
          <a:p>
            <a:pPr>
              <a:defRPr/>
            </a:pPr>
            <a:r>
              <a:rPr lang="nb-NO" sz="1800" dirty="0"/>
              <a:t>Hvordan finner du ut hva som </a:t>
            </a:r>
            <a:r>
              <a:rPr lang="nb-NO" sz="1800" i="1" dirty="0"/>
              <a:t>ikke</a:t>
            </a:r>
            <a:r>
              <a:rPr lang="nb-NO" sz="1800" dirty="0"/>
              <a:t> er sant?</a:t>
            </a:r>
          </a:p>
          <a:p>
            <a:pPr>
              <a:lnSpc>
                <a:spcPct val="90000"/>
              </a:lnSpc>
              <a:defRPr/>
            </a:pPr>
            <a:r>
              <a:rPr lang="nb-NO" sz="1800" dirty="0">
                <a:latin typeface="Verdana" charset="0"/>
                <a:ea typeface="MS PGothic" charset="0"/>
              </a:rPr>
              <a:t>Hva er viktigst, hvordan noe </a:t>
            </a:r>
            <a:r>
              <a:rPr lang="nb-NO" sz="1800" b="1" dirty="0">
                <a:latin typeface="Verdana" charset="0"/>
                <a:ea typeface="MS PGothic" charset="0"/>
              </a:rPr>
              <a:t>er</a:t>
            </a:r>
            <a:r>
              <a:rPr lang="nb-NO" sz="1800" dirty="0">
                <a:latin typeface="Verdana" charset="0"/>
                <a:ea typeface="MS PGothic" charset="0"/>
              </a:rPr>
              <a:t>, eller hvordan noe </a:t>
            </a:r>
            <a:r>
              <a:rPr lang="nb-NO" sz="1800" b="1" dirty="0">
                <a:latin typeface="Verdana" charset="0"/>
                <a:ea typeface="MS PGothic" charset="0"/>
              </a:rPr>
              <a:t>oppleves</a:t>
            </a:r>
            <a:r>
              <a:rPr lang="nb-NO" sz="1800" dirty="0">
                <a:latin typeface="Verdana" charset="0"/>
                <a:ea typeface="MS PGothic" charset="0"/>
              </a:rPr>
              <a:t>?</a:t>
            </a:r>
          </a:p>
          <a:p>
            <a:pPr eaLnBrk="1" hangingPunct="1">
              <a:lnSpc>
                <a:spcPct val="90000"/>
              </a:lnSpc>
            </a:pPr>
            <a:r>
              <a:rPr lang="nb-NO" altLang="x-none" sz="1800" dirty="0">
                <a:ea typeface="MS PGothic" charset="-128"/>
              </a:rPr>
              <a:t>Hvilke(n) nyhetskilde(r) stoler du mest på? Og hvorfor?</a:t>
            </a:r>
          </a:p>
          <a:p>
            <a:pPr>
              <a:lnSpc>
                <a:spcPct val="90000"/>
              </a:lnSpc>
              <a:defRPr/>
            </a:pPr>
            <a:r>
              <a:rPr lang="nb-NO" sz="1800" dirty="0">
                <a:latin typeface="Verdana" charset="0"/>
                <a:ea typeface="MS PGothic" charset="0"/>
              </a:rPr>
              <a:t>Er sannhet sterkere enn løgn?</a:t>
            </a:r>
          </a:p>
          <a:p>
            <a:pPr>
              <a:lnSpc>
                <a:spcPct val="90000"/>
              </a:lnSpc>
              <a:defRPr/>
            </a:pPr>
            <a:r>
              <a:rPr lang="nb-NO" sz="1800" dirty="0">
                <a:latin typeface="Verdana" charset="0"/>
                <a:ea typeface="MS PGothic" charset="0"/>
              </a:rPr>
              <a:t>Hva er kjernen i det menneskelige?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1800" dirty="0">
                <a:latin typeface="Verdana" charset="0"/>
                <a:ea typeface="MS PGothic" charset="0"/>
              </a:rPr>
              <a:t>Hva veier tyngst for å forstå hvem du er: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nb-NO" sz="1800" dirty="0">
                <a:latin typeface="Verdana" charset="0"/>
                <a:ea typeface="MS PGothic" charset="0"/>
              </a:rPr>
              <a:t>   1. Dine individuelle egenskaper?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nb-NO" sz="1800" dirty="0">
                <a:latin typeface="Verdana" charset="0"/>
                <a:ea typeface="MS PGothic" charset="0"/>
              </a:rPr>
              <a:t>   2. Hvem vennene dine er?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nb-NO" sz="1800" dirty="0">
                <a:latin typeface="Verdana" charset="0"/>
                <a:ea typeface="MS PGothic" charset="0"/>
              </a:rPr>
              <a:t>   3. Samfunnet/naturen/</a:t>
            </a:r>
            <a:r>
              <a:rPr lang="nb-NO" sz="1800" dirty="0" err="1">
                <a:latin typeface="Verdana" charset="0"/>
                <a:ea typeface="MS PGothic" charset="0"/>
              </a:rPr>
              <a:t>X</a:t>
            </a:r>
            <a:r>
              <a:rPr lang="nb-NO" sz="1800" dirty="0">
                <a:latin typeface="Verdana" charset="0"/>
                <a:ea typeface="MS PGothic" charset="0"/>
              </a:rPr>
              <a:t> du er en del av?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nb-NO" sz="2000" dirty="0">
              <a:latin typeface="Verdana" charset="0"/>
              <a:ea typeface="MS PGothic" charset="0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nb-NO" sz="2000" dirty="0">
              <a:latin typeface="Verdana" charset="0"/>
              <a:ea typeface="MS PGothic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nb-NO" sz="2000" dirty="0">
              <a:latin typeface="Verdana" charset="0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nb-NO" sz="2000" dirty="0">
              <a:latin typeface="Verdana" charset="0"/>
              <a:ea typeface="MS PGothic" charset="0"/>
            </a:endParaRPr>
          </a:p>
          <a:p>
            <a:pPr>
              <a:buFont typeface="Wingdings" charset="0"/>
              <a:buNone/>
              <a:defRPr/>
            </a:pPr>
            <a:endParaRPr lang="nb-NO" sz="2400" dirty="0">
              <a:effectLst/>
              <a:latin typeface="Verdana" charset="0"/>
              <a:ea typeface="MS PGothic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nb-NO" sz="2400" dirty="0">
              <a:latin typeface="Verdana" charset="0"/>
              <a:ea typeface="MS PGothic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nb-NO" sz="2800" dirty="0">
              <a:latin typeface="Verdana" charset="0"/>
              <a:ea typeface="MS PGothic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nb-NO" sz="2800" dirty="0">
              <a:latin typeface="Verdana" charset="0"/>
              <a:ea typeface="MS PGoth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9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94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458788"/>
            <a:ext cx="7632700" cy="287338"/>
          </a:xfrm>
        </p:spPr>
        <p:txBody>
          <a:bodyPr/>
          <a:lstStyle/>
          <a:p>
            <a:pPr eaLnBrk="1" hangingPunct="1">
              <a:defRPr/>
            </a:pPr>
            <a:endParaRPr lang="nb-NO" sz="4000" dirty="0">
              <a:latin typeface="Arial" charset="0"/>
              <a:ea typeface="MS PGothic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1" y="332656"/>
            <a:ext cx="7920880" cy="6408711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nb-NO" sz="2000" dirty="0"/>
              <a:t>Har bevisstheten din en sjanse etter døden?</a:t>
            </a:r>
            <a:endParaRPr lang="nb-NO" sz="2000" dirty="0">
              <a:latin typeface="Verdana" charset="0"/>
              <a:ea typeface="MS PGothic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nb-NO" sz="2000" dirty="0">
                <a:latin typeface="Verdana" charset="0"/>
                <a:ea typeface="MS PGothic" charset="0"/>
              </a:rPr>
              <a:t>Kan du velge din identitet?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000" dirty="0">
                <a:latin typeface="Verdana" charset="0"/>
                <a:ea typeface="MS PGothic" charset="0"/>
              </a:rPr>
              <a:t>Hvem får siste ord, sanseerfaringen eller fornuften?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altLang="x-none" sz="2000" dirty="0">
                <a:ea typeface="MS PGothic" charset="-128"/>
              </a:rPr>
              <a:t>På hvilken måte kopierer du dine foreldres syn på hva som er sant?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000" dirty="0"/>
              <a:t>Bør et totalitært parti nektes regjeringsmakt selv om det får flertall i et fritt valg?</a:t>
            </a:r>
            <a:endParaRPr lang="nb-NO" sz="2000" dirty="0">
              <a:latin typeface="Verdana" charset="0"/>
              <a:ea typeface="MS PGothic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nb-NO" sz="2000" dirty="0">
                <a:latin typeface="Verdana" charset="0"/>
                <a:ea typeface="MS PGothic" charset="0"/>
              </a:rPr>
              <a:t>Hva gjør et liv meningsløst?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altLang="x-none" sz="2000" dirty="0"/>
              <a:t>Hva gjør en handling god/dårlig; intensjonen eller konsekvensene?</a:t>
            </a:r>
            <a:endParaRPr lang="nb-NO" sz="2000" dirty="0">
              <a:latin typeface="Verdana" charset="0"/>
              <a:ea typeface="MS PGothic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nb-NO" sz="2000" dirty="0">
                <a:latin typeface="Verdana" charset="0"/>
                <a:ea typeface="MS PGothic" charset="0"/>
              </a:rPr>
              <a:t>Kan demokratiet settes til side for å løse klimakrisen?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000" dirty="0">
                <a:latin typeface="Verdana" charset="0"/>
                <a:ea typeface="MS PGothic" charset="0"/>
              </a:rPr>
              <a:t>Hvilken grunn finnes for å tro på en Skaper?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altLang="x-none" sz="2000" dirty="0">
                <a:ea typeface="MS PGothic" charset="-128"/>
              </a:rPr>
              <a:t>Det gode liv: Hvilken filosofi kan leses ut av det livet du faktisk lever?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altLang="x-none" sz="2000" dirty="0"/>
              <a:t>Nevn et eks. på noe du kan </a:t>
            </a:r>
            <a:r>
              <a:rPr lang="nb-NO" altLang="x-none" sz="2000" u="sng" dirty="0"/>
              <a:t>vite</a:t>
            </a:r>
            <a:r>
              <a:rPr lang="nb-NO" altLang="x-none" sz="2000" dirty="0"/>
              <a:t> er sant eller usant.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000" dirty="0">
                <a:latin typeface="Verdana" charset="0"/>
                <a:ea typeface="MS PGothic" charset="0"/>
              </a:rPr>
              <a:t>Tilknytning, hengivenhet, tillit, avstand, lukkethet, mistro: Hva er din venn </a:t>
            </a:r>
            <a:r>
              <a:rPr lang="nb-NO" sz="2000" dirty="0" err="1">
                <a:latin typeface="Verdana" charset="0"/>
                <a:ea typeface="MS PGothic" charset="0"/>
              </a:rPr>
              <a:t>nr</a:t>
            </a:r>
            <a:r>
              <a:rPr lang="nb-NO" sz="2000" dirty="0">
                <a:latin typeface="Verdana" charset="0"/>
                <a:ea typeface="MS PGothic" charset="0"/>
              </a:rPr>
              <a:t> 1 og hva er din fiende </a:t>
            </a:r>
            <a:r>
              <a:rPr lang="nb-NO" sz="2000" dirty="0" err="1">
                <a:latin typeface="Verdana" charset="0"/>
                <a:ea typeface="MS PGothic" charset="0"/>
              </a:rPr>
              <a:t>nr</a:t>
            </a:r>
            <a:r>
              <a:rPr lang="nb-NO" sz="2000" dirty="0">
                <a:latin typeface="Verdana" charset="0"/>
                <a:ea typeface="MS PGothic" charset="0"/>
              </a:rPr>
              <a:t> 1?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000" dirty="0">
                <a:latin typeface="Verdana" charset="0"/>
                <a:ea typeface="MS PGothic" charset="0"/>
              </a:rPr>
              <a:t>Hva er viktigst: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nb-NO" sz="2000" dirty="0">
                <a:latin typeface="Verdana" charset="0"/>
                <a:ea typeface="MS PGothic" charset="0"/>
              </a:rPr>
              <a:t>   Er det sant? Kjennes det godt? Er det vakkert?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nb-NO" sz="2400" dirty="0">
              <a:latin typeface="Verdana" charset="0"/>
              <a:ea typeface="MS PGothic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nb-NO" sz="2400" dirty="0">
              <a:latin typeface="Verdana" charset="0"/>
              <a:ea typeface="MS PGothic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nb-NO" sz="2400" dirty="0">
              <a:latin typeface="Verdana" charset="0"/>
              <a:ea typeface="MS PGothic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nb-NO" sz="2400" dirty="0">
              <a:latin typeface="Verdana" charset="0"/>
              <a:ea typeface="MS PGothic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nb-NO" sz="2400" dirty="0">
              <a:latin typeface="Verdana" charset="0"/>
              <a:ea typeface="MS PGothic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nb-NO" sz="2400" dirty="0">
              <a:latin typeface="Verdana" charset="0"/>
              <a:ea typeface="MS PGothic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nb-NO" sz="2400" dirty="0">
              <a:latin typeface="Verdana" charset="0"/>
              <a:ea typeface="MS PGothic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nb-NO" sz="2400" dirty="0">
              <a:latin typeface="Verdana" charset="0"/>
              <a:ea typeface="MS PGothic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nb-NO" sz="2400" dirty="0">
              <a:latin typeface="Verdana" charset="0"/>
              <a:ea typeface="MS PGothic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400" dirty="0">
              <a:effectLst/>
              <a:latin typeface="Verdana" charset="0"/>
              <a:ea typeface="MS PGothic" charset="0"/>
            </a:endParaRPr>
          </a:p>
          <a:p>
            <a:pPr>
              <a:buFont typeface="Wingdings" charset="0"/>
              <a:buNone/>
              <a:defRPr/>
            </a:pPr>
            <a:endParaRPr lang="nb-NO" sz="2400" dirty="0">
              <a:effectLst/>
              <a:latin typeface="Verdana" charset="0"/>
              <a:ea typeface="MS PGothic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nb-NO" sz="2400" dirty="0">
              <a:latin typeface="Verdana" charset="0"/>
              <a:ea typeface="MS PGothic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nb-NO" sz="2800" dirty="0">
              <a:latin typeface="Verdana" charset="0"/>
              <a:ea typeface="MS PGothic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nb-NO" sz="2800" dirty="0">
              <a:latin typeface="Verdana" charset="0"/>
              <a:ea typeface="MS PGoth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9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927448"/>
          </a:xfrm>
        </p:spPr>
        <p:txBody>
          <a:bodyPr/>
          <a:lstStyle/>
          <a:p>
            <a:pPr eaLnBrk="1" hangingPunct="1">
              <a:defRPr/>
            </a:pPr>
            <a:r>
              <a:rPr lang="nb-NO" sz="3200" dirty="0">
                <a:latin typeface="Arial" charset="0"/>
                <a:ea typeface="MS PGothic" charset="0"/>
              </a:rPr>
              <a:t>Hvem er du mest i slekt med:</a:t>
            </a:r>
            <a:br>
              <a:rPr lang="nb-NO" sz="3200" dirty="0">
                <a:latin typeface="Arial" charset="0"/>
                <a:ea typeface="MS PGothic" charset="0"/>
              </a:rPr>
            </a:br>
            <a:r>
              <a:rPr lang="nb-NO" sz="3200" dirty="0">
                <a:latin typeface="Arial" charset="0"/>
                <a:ea typeface="MS PGothic" charset="0"/>
              </a:rPr>
              <a:t> Platon eller Aristoteles?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100" y="1086198"/>
            <a:ext cx="8013700" cy="565591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nb-NO" sz="1800" i="1" dirty="0">
              <a:latin typeface="Verdana" charset="0"/>
              <a:ea typeface="MS PGothic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nb-NO" sz="2000" dirty="0">
                <a:latin typeface="Verdana" charset="0"/>
                <a:ea typeface="MS PGothic" charset="0"/>
              </a:rPr>
              <a:t>Passer din filosofi best med Platon?        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nb-NO" sz="1800" dirty="0">
                <a:latin typeface="Verdana" charset="0"/>
                <a:ea typeface="MS PGothic" charset="0"/>
              </a:rPr>
              <a:t>Min identitet er i den uforanderlige del av sjelen, dvs. i tenkningen og fornuften, og i min innsikt i evige sannheter. Mitt jeg er uavhengig av kroppen. Lykke er fred og harmoni i mitt indre, da vil jeg også være fri til å handle rett, uavhengig av ytre forhold. Døden er ikke slutten. Sannheten er uavhengig av samfunnet. Fornuften alene viser vei. De viseste bør styre staten.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b-NO" sz="2000" dirty="0">
                <a:latin typeface="Verdana" charset="0"/>
                <a:ea typeface="MS PGothic" charset="0"/>
              </a:rPr>
              <a:t>Eller passer Aristoteles bedre?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nb-NO" sz="1800" dirty="0">
                <a:latin typeface="Verdana" charset="0"/>
                <a:ea typeface="MS PGothic" charset="0"/>
              </a:rPr>
              <a:t>Jeg er hva jeg gjør. Sjelen = kroppens realiserte muligheter. Lykkelig er den som lykkes. Livet er aktivitet og bevegelse – intellektuelt, sosialt og sanselig. Ulykkelig er den som har masse begrensninger og utilfredsstilte behov. Døden er slutten. Fornuften er avhengig av sanseerfaringene våre. Sannheten er å finne i samfunnet. Elitens stemmer bør telle mest ved frie valg.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nb-NO" sz="2400" dirty="0">
              <a:latin typeface="Verdana" charset="0"/>
              <a:ea typeface="MS PGothic" charset="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673100" y="4905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endParaRPr lang="nb-NO" sz="4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ＭＳ Ｐゴシック" charset="0"/>
              <a:cs typeface="+mn-cs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673100" y="18161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charset="0"/>
              <a:buNone/>
              <a:defRPr/>
            </a:pPr>
            <a:endParaRPr lang="nb-NO" sz="3200">
              <a:effectLst>
                <a:outerShdw blurRad="38100" dist="38100" dir="2700000" algn="tl">
                  <a:srgbClr val="000000"/>
                </a:outerShdw>
              </a:effectLst>
              <a:ea typeface="ＭＳ Ｐゴシック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</p:bldLst>
  </p:timing>
</p:sld>
</file>

<file path=ppt/theme/theme1.xml><?xml version="1.0" encoding="utf-8"?>
<a:theme xmlns:a="http://schemas.openxmlformats.org/drawingml/2006/main" name="Konkurranse">
  <a:themeElements>
    <a:clrScheme name="Konkurranse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Konkurranse">
      <a:majorFont>
        <a:latin typeface="Arial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Verdan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Verdana" charset="0"/>
            <a:ea typeface="ＭＳ Ｐゴシック" charset="0"/>
          </a:defRPr>
        </a:defPPr>
      </a:lstStyle>
    </a:lnDef>
  </a:objectDefaults>
  <a:extraClrSchemeLst>
    <a:extraClrScheme>
      <a:clrScheme name="Konkurranse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kurranse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kurranse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kurranse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kurranse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kurranse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kurranse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kurranse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54CEDCDB-3FA0-9341-8354-D61D50F5A8EC}">
  <we:reference id="22ff87a5-132f-4d52-9e97-94d888e4dd91" version="3.1.0.0" store="EXCatalog" storeType="EXCatalog"/>
  <we:alternateReferences>
    <we:reference id="WA104380050" version="3.1.0.0" store="nb-NO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1974</TotalTime>
  <Words>540</Words>
  <Application>Microsoft Macintosh PowerPoint</Application>
  <PresentationFormat>Skjermfremvisning (4:3)</PresentationFormat>
  <Paragraphs>60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10" baseType="lpstr">
      <vt:lpstr>ＭＳ Ｐゴシック</vt:lpstr>
      <vt:lpstr>ＭＳ Ｐゴシック</vt:lpstr>
      <vt:lpstr>Arial</vt:lpstr>
      <vt:lpstr>Verdana</vt:lpstr>
      <vt:lpstr>Wingdings</vt:lpstr>
      <vt:lpstr>Konkurranse</vt:lpstr>
      <vt:lpstr>Filosofidagen for vgs 06.03.2024 En felles virkelighet?</vt:lpstr>
      <vt:lpstr>2 og 2; ansikt til ansikt á 60 sek  Takk for hvert svar :=)</vt:lpstr>
      <vt:lpstr>PowerPoint-presentasjon</vt:lpstr>
      <vt:lpstr>Hvem er du mest i slekt med:  Platon eller Aristoteles?</vt:lpstr>
    </vt:vector>
  </TitlesOfParts>
  <Company>Skoleetaten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Historie og filosofi kurs 04.11.2008</dc:title>
  <dc:creator>thor1909</dc:creator>
  <cp:lastModifiedBy>Thor Steinar Grødal</cp:lastModifiedBy>
  <cp:revision>131</cp:revision>
  <dcterms:created xsi:type="dcterms:W3CDTF">2008-10-28T15:04:28Z</dcterms:created>
  <dcterms:modified xsi:type="dcterms:W3CDTF">2024-03-05T14:32:31Z</dcterms:modified>
</cp:coreProperties>
</file>