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01" r:id="rId5"/>
    <p:sldId id="428" r:id="rId6"/>
    <p:sldId id="407" r:id="rId7"/>
    <p:sldId id="421" r:id="rId8"/>
    <p:sldId id="418" r:id="rId9"/>
    <p:sldId id="419" r:id="rId10"/>
    <p:sldId id="420" r:id="rId11"/>
    <p:sldId id="417" r:id="rId12"/>
    <p:sldId id="429" r:id="rId13"/>
    <p:sldId id="423" r:id="rId14"/>
    <p:sldId id="430" r:id="rId15"/>
    <p:sldId id="422" r:id="rId16"/>
    <p:sldId id="425" r:id="rId17"/>
    <p:sldId id="432" r:id="rId18"/>
    <p:sldId id="426" r:id="rId19"/>
    <p:sldId id="414" r:id="rId20"/>
    <p:sldId id="4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C9932-ED6F-424D-92DB-1477B31AE07F}" v="180" dt="2024-03-05T13:15:05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Mancilla" userId="9e5769f2-1150-464d-a036-eab29211f621" providerId="ADAL" clId="{81876F03-7650-4B60-9310-96B03E3DD2CE}"/>
    <pc:docChg chg="undo redo custSel addSld delSld modSld">
      <pc:chgData name="Alejandra Mancilla" userId="9e5769f2-1150-464d-a036-eab29211f621" providerId="ADAL" clId="{81876F03-7650-4B60-9310-96B03E3DD2CE}" dt="2024-03-04T08:48:25.240" v="1175"/>
      <pc:docMkLst>
        <pc:docMk/>
      </pc:docMkLst>
      <pc:sldChg chg="modSp">
        <pc:chgData name="Alejandra Mancilla" userId="9e5769f2-1150-464d-a036-eab29211f621" providerId="ADAL" clId="{81876F03-7650-4B60-9310-96B03E3DD2CE}" dt="2024-03-04T08:32:48.608" v="1151" actId="20577"/>
        <pc:sldMkLst>
          <pc:docMk/>
          <pc:sldMk cId="3584588451" sldId="407"/>
        </pc:sldMkLst>
        <pc:spChg chg="mod">
          <ac:chgData name="Alejandra Mancilla" userId="9e5769f2-1150-464d-a036-eab29211f621" providerId="ADAL" clId="{81876F03-7650-4B60-9310-96B03E3DD2CE}" dt="2024-03-04T08:32:48.608" v="1151" actId="20577"/>
          <ac:spMkLst>
            <pc:docMk/>
            <pc:sldMk cId="3584588451" sldId="407"/>
            <ac:spMk id="7" creationId="{00000000-0000-0000-0000-000000000000}"/>
          </ac:spMkLst>
        </pc:spChg>
      </pc:sldChg>
      <pc:sldChg chg="addSp delSp modSp mod">
        <pc:chgData name="Alejandra Mancilla" userId="9e5769f2-1150-464d-a036-eab29211f621" providerId="ADAL" clId="{81876F03-7650-4B60-9310-96B03E3DD2CE}" dt="2024-03-01T09:50:38.208" v="1065" actId="1076"/>
        <pc:sldMkLst>
          <pc:docMk/>
          <pc:sldMk cId="713928389" sldId="414"/>
        </pc:sldMkLst>
        <pc:spChg chg="del">
          <ac:chgData name="Alejandra Mancilla" userId="9e5769f2-1150-464d-a036-eab29211f621" providerId="ADAL" clId="{81876F03-7650-4B60-9310-96B03E3DD2CE}" dt="2024-03-01T09:49:41.932" v="1060" actId="931"/>
          <ac:spMkLst>
            <pc:docMk/>
            <pc:sldMk cId="713928389" sldId="414"/>
            <ac:spMk id="3" creationId="{CBDD6869-FCD0-ED82-5550-D7FA865E7C1F}"/>
          </ac:spMkLst>
        </pc:spChg>
        <pc:picChg chg="add mod ord">
          <ac:chgData name="Alejandra Mancilla" userId="9e5769f2-1150-464d-a036-eab29211f621" providerId="ADAL" clId="{81876F03-7650-4B60-9310-96B03E3DD2CE}" dt="2024-03-01T09:50:38.208" v="1065" actId="1076"/>
          <ac:picMkLst>
            <pc:docMk/>
            <pc:sldMk cId="713928389" sldId="414"/>
            <ac:picMk id="4" creationId="{2BB5032F-6EC4-A5C7-3E12-CFF44DF145C6}"/>
          </ac:picMkLst>
        </pc:picChg>
      </pc:sldChg>
      <pc:sldChg chg="del">
        <pc:chgData name="Alejandra Mancilla" userId="9e5769f2-1150-464d-a036-eab29211f621" providerId="ADAL" clId="{81876F03-7650-4B60-9310-96B03E3DD2CE}" dt="2024-02-26T13:40:51.580" v="81" actId="47"/>
        <pc:sldMkLst>
          <pc:docMk/>
          <pc:sldMk cId="2885563714" sldId="415"/>
        </pc:sldMkLst>
      </pc:sldChg>
      <pc:sldChg chg="modSp mod">
        <pc:chgData name="Alejandra Mancilla" userId="9e5769f2-1150-464d-a036-eab29211f621" providerId="ADAL" clId="{81876F03-7650-4B60-9310-96B03E3DD2CE}" dt="2024-03-04T08:20:06.931" v="1111" actId="948"/>
        <pc:sldMkLst>
          <pc:docMk/>
          <pc:sldMk cId="3073788853" sldId="416"/>
        </pc:sldMkLst>
        <pc:spChg chg="mod">
          <ac:chgData name="Alejandra Mancilla" userId="9e5769f2-1150-464d-a036-eab29211f621" providerId="ADAL" clId="{81876F03-7650-4B60-9310-96B03E3DD2CE}" dt="2024-03-04T08:19:14.180" v="1098" actId="20577"/>
          <ac:spMkLst>
            <pc:docMk/>
            <pc:sldMk cId="3073788853" sldId="416"/>
            <ac:spMk id="5" creationId="{92C2B000-9F92-9C10-F58C-CAA6625A1CC6}"/>
          </ac:spMkLst>
        </pc:spChg>
        <pc:spChg chg="mod">
          <ac:chgData name="Alejandra Mancilla" userId="9e5769f2-1150-464d-a036-eab29211f621" providerId="ADAL" clId="{81876F03-7650-4B60-9310-96B03E3DD2CE}" dt="2024-03-04T08:20:06.931" v="1111" actId="948"/>
          <ac:spMkLst>
            <pc:docMk/>
            <pc:sldMk cId="3073788853" sldId="416"/>
            <ac:spMk id="6" creationId="{CBA7E321-BB93-577F-73EA-DABC4E2FDCDA}"/>
          </ac:spMkLst>
        </pc:spChg>
      </pc:sldChg>
      <pc:sldChg chg="modSp mod">
        <pc:chgData name="Alejandra Mancilla" userId="9e5769f2-1150-464d-a036-eab29211f621" providerId="ADAL" clId="{81876F03-7650-4B60-9310-96B03E3DD2CE}" dt="2024-03-04T08:41:39.479" v="1173" actId="114"/>
        <pc:sldMkLst>
          <pc:docMk/>
          <pc:sldMk cId="1498144465" sldId="417"/>
        </pc:sldMkLst>
        <pc:spChg chg="mod">
          <ac:chgData name="Alejandra Mancilla" userId="9e5769f2-1150-464d-a036-eab29211f621" providerId="ADAL" clId="{81876F03-7650-4B60-9310-96B03E3DD2CE}" dt="2024-03-04T08:41:39.479" v="1173" actId="114"/>
          <ac:spMkLst>
            <pc:docMk/>
            <pc:sldMk cId="1498144465" sldId="417"/>
            <ac:spMk id="6" creationId="{FB708DA4-F406-5F17-C44F-CB76F944BFD1}"/>
          </ac:spMkLst>
        </pc:spChg>
      </pc:sldChg>
      <pc:sldChg chg="modSp mod">
        <pc:chgData name="Alejandra Mancilla" userId="9e5769f2-1150-464d-a036-eab29211f621" providerId="ADAL" clId="{81876F03-7650-4B60-9310-96B03E3DD2CE}" dt="2024-02-26T13:34:03.862" v="23" actId="20577"/>
        <pc:sldMkLst>
          <pc:docMk/>
          <pc:sldMk cId="1018720357" sldId="418"/>
        </pc:sldMkLst>
        <pc:spChg chg="mod">
          <ac:chgData name="Alejandra Mancilla" userId="9e5769f2-1150-464d-a036-eab29211f621" providerId="ADAL" clId="{81876F03-7650-4B60-9310-96B03E3DD2CE}" dt="2024-02-26T13:34:03.862" v="23" actId="20577"/>
          <ac:spMkLst>
            <pc:docMk/>
            <pc:sldMk cId="1018720357" sldId="418"/>
            <ac:spMk id="2" creationId="{E8346FCD-4F19-FDBC-0669-E034156EA022}"/>
          </ac:spMkLst>
        </pc:spChg>
      </pc:sldChg>
      <pc:sldChg chg="modSp mod">
        <pc:chgData name="Alejandra Mancilla" userId="9e5769f2-1150-464d-a036-eab29211f621" providerId="ADAL" clId="{81876F03-7650-4B60-9310-96B03E3DD2CE}" dt="2024-02-26T13:34:15.388" v="30" actId="6549"/>
        <pc:sldMkLst>
          <pc:docMk/>
          <pc:sldMk cId="301875396" sldId="419"/>
        </pc:sldMkLst>
        <pc:spChg chg="mod">
          <ac:chgData name="Alejandra Mancilla" userId="9e5769f2-1150-464d-a036-eab29211f621" providerId="ADAL" clId="{81876F03-7650-4B60-9310-96B03E3DD2CE}" dt="2024-02-26T13:34:15.388" v="30" actId="6549"/>
          <ac:spMkLst>
            <pc:docMk/>
            <pc:sldMk cId="301875396" sldId="419"/>
            <ac:spMk id="2" creationId="{D96FA501-C7E0-B1D6-D5EA-0E5781BA6AF1}"/>
          </ac:spMkLst>
        </pc:spChg>
      </pc:sldChg>
      <pc:sldChg chg="modSp mod modAnim">
        <pc:chgData name="Alejandra Mancilla" userId="9e5769f2-1150-464d-a036-eab29211f621" providerId="ADAL" clId="{81876F03-7650-4B60-9310-96B03E3DD2CE}" dt="2024-03-01T09:22:56.035" v="570" actId="20577"/>
        <pc:sldMkLst>
          <pc:docMk/>
          <pc:sldMk cId="3279294410" sldId="420"/>
        </pc:sldMkLst>
        <pc:spChg chg="mod">
          <ac:chgData name="Alejandra Mancilla" userId="9e5769f2-1150-464d-a036-eab29211f621" providerId="ADAL" clId="{81876F03-7650-4B60-9310-96B03E3DD2CE}" dt="2024-02-26T13:34:23.076" v="33" actId="6549"/>
          <ac:spMkLst>
            <pc:docMk/>
            <pc:sldMk cId="3279294410" sldId="420"/>
            <ac:spMk id="2" creationId="{64231AE3-8868-AC43-B047-E0A5FD814E58}"/>
          </ac:spMkLst>
        </pc:spChg>
        <pc:spChg chg="mod">
          <ac:chgData name="Alejandra Mancilla" userId="9e5769f2-1150-464d-a036-eab29211f621" providerId="ADAL" clId="{81876F03-7650-4B60-9310-96B03E3DD2CE}" dt="2024-03-01T09:22:56.035" v="570" actId="20577"/>
          <ac:spMkLst>
            <pc:docMk/>
            <pc:sldMk cId="3279294410" sldId="420"/>
            <ac:spMk id="7" creationId="{0AAF0D98-6BBB-757F-40A8-533ECEC216FF}"/>
          </ac:spMkLst>
        </pc:spChg>
      </pc:sldChg>
      <pc:sldChg chg="addSp delSp modSp new mod setBg modAnim">
        <pc:chgData name="Alejandra Mancilla" userId="9e5769f2-1150-464d-a036-eab29211f621" providerId="ADAL" clId="{81876F03-7650-4B60-9310-96B03E3DD2CE}" dt="2024-02-28T13:32:53.325" v="532"/>
        <pc:sldMkLst>
          <pc:docMk/>
          <pc:sldMk cId="922824889" sldId="421"/>
        </pc:sldMkLst>
        <pc:spChg chg="del mod">
          <ac:chgData name="Alejandra Mancilla" userId="9e5769f2-1150-464d-a036-eab29211f621" providerId="ADAL" clId="{81876F03-7650-4B60-9310-96B03E3DD2CE}" dt="2024-02-26T13:33:16.973" v="15" actId="478"/>
          <ac:spMkLst>
            <pc:docMk/>
            <pc:sldMk cId="922824889" sldId="421"/>
            <ac:spMk id="2" creationId="{C7830B41-6590-2890-7D78-1BA4D14FEF54}"/>
          </ac:spMkLst>
        </pc:spChg>
        <pc:spChg chg="del">
          <ac:chgData name="Alejandra Mancilla" userId="9e5769f2-1150-464d-a036-eab29211f621" providerId="ADAL" clId="{81876F03-7650-4B60-9310-96B03E3DD2CE}" dt="2024-02-26T13:32:57.974" v="9" actId="931"/>
          <ac:spMkLst>
            <pc:docMk/>
            <pc:sldMk cId="922824889" sldId="421"/>
            <ac:spMk id="3" creationId="{4471CF3C-33F3-CC83-87A2-743C4552D470}"/>
          </ac:spMkLst>
        </pc:spChg>
        <pc:spChg chg="add del mod">
          <ac:chgData name="Alejandra Mancilla" userId="9e5769f2-1150-464d-a036-eab29211f621" providerId="ADAL" clId="{81876F03-7650-4B60-9310-96B03E3DD2CE}" dt="2024-02-26T13:33:18.091" v="16" actId="478"/>
          <ac:spMkLst>
            <pc:docMk/>
            <pc:sldMk cId="922824889" sldId="421"/>
            <ac:spMk id="7" creationId="{3FCE18D0-8A2D-0A11-788F-55474DC2EFED}"/>
          </ac:spMkLst>
        </pc:spChg>
        <pc:spChg chg="add">
          <ac:chgData name="Alejandra Mancilla" userId="9e5769f2-1150-464d-a036-eab29211f621" providerId="ADAL" clId="{81876F03-7650-4B60-9310-96B03E3DD2CE}" dt="2024-02-28T13:32:28.564" v="527" actId="26606"/>
          <ac:spMkLst>
            <pc:docMk/>
            <pc:sldMk cId="922824889" sldId="421"/>
            <ac:spMk id="13" creationId="{B78EDDD3-C548-48EF-B3CA-B290B17192AB}"/>
          </ac:spMkLst>
        </pc:spChg>
        <pc:picChg chg="add mod ord">
          <ac:chgData name="Alejandra Mancilla" userId="9e5769f2-1150-464d-a036-eab29211f621" providerId="ADAL" clId="{81876F03-7650-4B60-9310-96B03E3DD2CE}" dt="2024-02-28T13:32:28.564" v="527" actId="26606"/>
          <ac:picMkLst>
            <pc:docMk/>
            <pc:sldMk cId="922824889" sldId="421"/>
            <ac:picMk id="3" creationId="{30A3AA75-AE2D-8A9C-E1CC-ABD4BD38D297}"/>
          </ac:picMkLst>
        </pc:picChg>
        <pc:picChg chg="add mod">
          <ac:chgData name="Alejandra Mancilla" userId="9e5769f2-1150-464d-a036-eab29211f621" providerId="ADAL" clId="{81876F03-7650-4B60-9310-96B03E3DD2CE}" dt="2024-02-28T13:32:28.564" v="527" actId="26606"/>
          <ac:picMkLst>
            <pc:docMk/>
            <pc:sldMk cId="922824889" sldId="421"/>
            <ac:picMk id="5" creationId="{1AAEAD67-A31C-8A6A-0000-D5849C71490F}"/>
          </ac:picMkLst>
        </pc:picChg>
        <pc:picChg chg="add mod">
          <ac:chgData name="Alejandra Mancilla" userId="9e5769f2-1150-464d-a036-eab29211f621" providerId="ADAL" clId="{81876F03-7650-4B60-9310-96B03E3DD2CE}" dt="2024-02-28T13:32:28.564" v="527" actId="26606"/>
          <ac:picMkLst>
            <pc:docMk/>
            <pc:sldMk cId="922824889" sldId="421"/>
            <ac:picMk id="6" creationId="{7214B10D-D069-97B3-B52B-6A817FF82384}"/>
          </ac:picMkLst>
        </pc:picChg>
        <pc:picChg chg="add mod">
          <ac:chgData name="Alejandra Mancilla" userId="9e5769f2-1150-464d-a036-eab29211f621" providerId="ADAL" clId="{81876F03-7650-4B60-9310-96B03E3DD2CE}" dt="2024-02-28T13:32:28.564" v="527" actId="26606"/>
          <ac:picMkLst>
            <pc:docMk/>
            <pc:sldMk cId="922824889" sldId="421"/>
            <ac:picMk id="8" creationId="{1900DD34-E064-9C60-9A24-7446A7A6A5CD}"/>
          </ac:picMkLst>
        </pc:picChg>
      </pc:sldChg>
      <pc:sldChg chg="addSp delSp modSp new mod modClrScheme modAnim chgLayout">
        <pc:chgData name="Alejandra Mancilla" userId="9e5769f2-1150-464d-a036-eab29211f621" providerId="ADAL" clId="{81876F03-7650-4B60-9310-96B03E3DD2CE}" dt="2024-03-04T08:48:25.240" v="1175"/>
        <pc:sldMkLst>
          <pc:docMk/>
          <pc:sldMk cId="562241881" sldId="422"/>
        </pc:sldMkLst>
        <pc:spChg chg="del mod ord">
          <ac:chgData name="Alejandra Mancilla" userId="9e5769f2-1150-464d-a036-eab29211f621" providerId="ADAL" clId="{81876F03-7650-4B60-9310-96B03E3DD2CE}" dt="2024-02-26T13:41:01.923" v="83" actId="700"/>
          <ac:spMkLst>
            <pc:docMk/>
            <pc:sldMk cId="562241881" sldId="422"/>
            <ac:spMk id="2" creationId="{26E131F0-A7AF-AE74-75F1-DF8E02425177}"/>
          </ac:spMkLst>
        </pc:spChg>
        <pc:spChg chg="mod">
          <ac:chgData name="Alejandra Mancilla" userId="9e5769f2-1150-464d-a036-eab29211f621" providerId="ADAL" clId="{81876F03-7650-4B60-9310-96B03E3DD2CE}" dt="2024-03-01T09:36:02.996" v="741" actId="122"/>
          <ac:spMkLst>
            <pc:docMk/>
            <pc:sldMk cId="562241881" sldId="422"/>
            <ac:spMk id="2" creationId="{705C8A3C-AFDC-9822-6356-D14236923D2B}"/>
          </ac:spMkLst>
        </pc:spChg>
        <pc:spChg chg="del mod ord">
          <ac:chgData name="Alejandra Mancilla" userId="9e5769f2-1150-464d-a036-eab29211f621" providerId="ADAL" clId="{81876F03-7650-4B60-9310-96B03E3DD2CE}" dt="2024-02-26T13:41:01.923" v="83" actId="700"/>
          <ac:spMkLst>
            <pc:docMk/>
            <pc:sldMk cId="562241881" sldId="422"/>
            <ac:spMk id="3" creationId="{6772FD3A-0898-6D3A-9A1F-52BEC0FCF9C1}"/>
          </ac:spMkLst>
        </pc:spChg>
        <pc:spChg chg="del">
          <ac:chgData name="Alejandra Mancilla" userId="9e5769f2-1150-464d-a036-eab29211f621" providerId="ADAL" clId="{81876F03-7650-4B60-9310-96B03E3DD2CE}" dt="2024-02-26T13:41:01.923" v="83" actId="700"/>
          <ac:spMkLst>
            <pc:docMk/>
            <pc:sldMk cId="562241881" sldId="422"/>
            <ac:spMk id="4" creationId="{41A997EA-B2B7-3EEF-A32F-C02F6660CEFA}"/>
          </ac:spMkLst>
        </pc:spChg>
        <pc:spChg chg="add del mod ord">
          <ac:chgData name="Alejandra Mancilla" userId="9e5769f2-1150-464d-a036-eab29211f621" providerId="ADAL" clId="{81876F03-7650-4B60-9310-96B03E3DD2CE}" dt="2024-02-26T13:42:35.626" v="102" actId="478"/>
          <ac:spMkLst>
            <pc:docMk/>
            <pc:sldMk cId="562241881" sldId="422"/>
            <ac:spMk id="5" creationId="{CB4C2F51-5327-080A-7FCF-2FC085378F83}"/>
          </ac:spMkLst>
        </pc:spChg>
        <pc:spChg chg="add del mod ord">
          <ac:chgData name="Alejandra Mancilla" userId="9e5769f2-1150-464d-a036-eab29211f621" providerId="ADAL" clId="{81876F03-7650-4B60-9310-96B03E3DD2CE}" dt="2024-02-26T13:41:09.887" v="84" actId="931"/>
          <ac:spMkLst>
            <pc:docMk/>
            <pc:sldMk cId="562241881" sldId="422"/>
            <ac:spMk id="6" creationId="{64229853-FECE-26BE-CA2C-2AEB87CB5DF8}"/>
          </ac:spMkLst>
        </pc:spChg>
        <pc:spChg chg="add mod">
          <ac:chgData name="Alejandra Mancilla" userId="9e5769f2-1150-464d-a036-eab29211f621" providerId="ADAL" clId="{81876F03-7650-4B60-9310-96B03E3DD2CE}" dt="2024-02-26T13:43:11.717" v="106" actId="1076"/>
          <ac:spMkLst>
            <pc:docMk/>
            <pc:sldMk cId="562241881" sldId="422"/>
            <ac:spMk id="13" creationId="{0A808C24-4BA0-4C41-0AE5-6DC166B47346}"/>
          </ac:spMkLst>
        </pc:spChg>
        <pc:picChg chg="add mod modCrop">
          <ac:chgData name="Alejandra Mancilla" userId="9e5769f2-1150-464d-a036-eab29211f621" providerId="ADAL" clId="{81876F03-7650-4B60-9310-96B03E3DD2CE}" dt="2024-02-26T13:43:22.372" v="107" actId="1076"/>
          <ac:picMkLst>
            <pc:docMk/>
            <pc:sldMk cId="562241881" sldId="422"/>
            <ac:picMk id="8" creationId="{69320E26-8288-F233-CFC5-B07AEA219778}"/>
          </ac:picMkLst>
        </pc:picChg>
        <pc:picChg chg="add mod">
          <ac:chgData name="Alejandra Mancilla" userId="9e5769f2-1150-464d-a036-eab29211f621" providerId="ADAL" clId="{81876F03-7650-4B60-9310-96B03E3DD2CE}" dt="2024-02-26T13:45:47.005" v="155" actId="14100"/>
          <ac:picMkLst>
            <pc:docMk/>
            <pc:sldMk cId="562241881" sldId="422"/>
            <ac:picMk id="10" creationId="{BF9AF48A-7996-F8EE-60C1-E8BB633668DE}"/>
          </ac:picMkLst>
        </pc:picChg>
        <pc:picChg chg="add mod">
          <ac:chgData name="Alejandra Mancilla" userId="9e5769f2-1150-464d-a036-eab29211f621" providerId="ADAL" clId="{81876F03-7650-4B60-9310-96B03E3DD2CE}" dt="2024-02-26T13:45:49.214" v="156" actId="14100"/>
          <ac:picMkLst>
            <pc:docMk/>
            <pc:sldMk cId="562241881" sldId="422"/>
            <ac:picMk id="12" creationId="{6AAAE07E-E8D8-9686-80E4-C1529C454189}"/>
          </ac:picMkLst>
        </pc:picChg>
      </pc:sldChg>
      <pc:sldChg chg="addSp delSp modSp new mod setBg modAnim modShow">
        <pc:chgData name="Alejandra Mancilla" userId="9e5769f2-1150-464d-a036-eab29211f621" providerId="ADAL" clId="{81876F03-7650-4B60-9310-96B03E3DD2CE}" dt="2024-03-04T08:45:29.958" v="1174" actId="729"/>
        <pc:sldMkLst>
          <pc:docMk/>
          <pc:sldMk cId="345987327" sldId="423"/>
        </pc:sldMkLst>
        <pc:spChg chg="mod">
          <ac:chgData name="Alejandra Mancilla" userId="9e5769f2-1150-464d-a036-eab29211f621" providerId="ADAL" clId="{81876F03-7650-4B60-9310-96B03E3DD2CE}" dt="2024-02-27T08:14:54.183" v="179" actId="2711"/>
          <ac:spMkLst>
            <pc:docMk/>
            <pc:sldMk cId="345987327" sldId="423"/>
            <ac:spMk id="2" creationId="{C249A3EE-5C4C-E955-FCE7-373F4CBC8E73}"/>
          </ac:spMkLst>
        </pc:spChg>
        <pc:spChg chg="del">
          <ac:chgData name="Alejandra Mancilla" userId="9e5769f2-1150-464d-a036-eab29211f621" providerId="ADAL" clId="{81876F03-7650-4B60-9310-96B03E3DD2CE}" dt="2024-02-26T13:45:16.002" v="151" actId="931"/>
          <ac:spMkLst>
            <pc:docMk/>
            <pc:sldMk cId="345987327" sldId="423"/>
            <ac:spMk id="3" creationId="{EFCFB7B8-0D7C-5E61-8C01-7F4A9574D600}"/>
          </ac:spMkLst>
        </pc:spChg>
        <pc:spChg chg="add del mod">
          <ac:chgData name="Alejandra Mancilla" userId="9e5769f2-1150-464d-a036-eab29211f621" providerId="ADAL" clId="{81876F03-7650-4B60-9310-96B03E3DD2CE}" dt="2024-02-27T08:12:01.437" v="158" actId="478"/>
          <ac:spMkLst>
            <pc:docMk/>
            <pc:sldMk cId="345987327" sldId="423"/>
            <ac:spMk id="4" creationId="{CFB8A14B-EF78-092C-60D4-84728CC8CECC}"/>
          </ac:spMkLst>
        </pc:spChg>
        <pc:spChg chg="add del mod">
          <ac:chgData name="Alejandra Mancilla" userId="9e5769f2-1150-464d-a036-eab29211f621" providerId="ADAL" clId="{81876F03-7650-4B60-9310-96B03E3DD2CE}" dt="2024-02-27T08:13:46.144" v="171" actId="478"/>
          <ac:spMkLst>
            <pc:docMk/>
            <pc:sldMk cId="345987327" sldId="423"/>
            <ac:spMk id="8" creationId="{D02C3814-D89B-F569-7B08-9DB432609A44}"/>
          </ac:spMkLst>
        </pc:spChg>
        <pc:spChg chg="add">
          <ac:chgData name="Alejandra Mancilla" userId="9e5769f2-1150-464d-a036-eab29211f621" providerId="ADAL" clId="{81876F03-7650-4B60-9310-96B03E3DD2CE}" dt="2024-02-26T13:45:29.081" v="152" actId="26606"/>
          <ac:spMkLst>
            <pc:docMk/>
            <pc:sldMk cId="345987327" sldId="423"/>
            <ac:spMk id="18" creationId="{72018E1B-E0B9-4440-AFF3-4112E50A2763}"/>
          </ac:spMkLst>
        </pc:spChg>
        <pc:picChg chg="add del mod ord">
          <ac:chgData name="Alejandra Mancilla" userId="9e5769f2-1150-464d-a036-eab29211f621" providerId="ADAL" clId="{81876F03-7650-4B60-9310-96B03E3DD2CE}" dt="2024-02-27T08:13:10.587" v="167" actId="478"/>
          <ac:picMkLst>
            <pc:docMk/>
            <pc:sldMk cId="345987327" sldId="423"/>
            <ac:picMk id="5" creationId="{B7EAC1C3-01F4-628E-BC3C-1BAC1E78D930}"/>
          </ac:picMkLst>
        </pc:picChg>
        <pc:picChg chg="add mod">
          <ac:chgData name="Alejandra Mancilla" userId="9e5769f2-1150-464d-a036-eab29211f621" providerId="ADAL" clId="{81876F03-7650-4B60-9310-96B03E3DD2CE}" dt="2024-02-27T08:13:39.831" v="170" actId="1076"/>
          <ac:picMkLst>
            <pc:docMk/>
            <pc:sldMk cId="345987327" sldId="423"/>
            <ac:picMk id="7" creationId="{E1F54AE3-DBEE-E1AE-3C30-23641CE3541F}"/>
          </ac:picMkLst>
        </pc:picChg>
        <pc:picChg chg="add mod ord">
          <ac:chgData name="Alejandra Mancilla" userId="9e5769f2-1150-464d-a036-eab29211f621" providerId="ADAL" clId="{81876F03-7650-4B60-9310-96B03E3DD2CE}" dt="2024-02-27T08:13:56.127" v="174" actId="1076"/>
          <ac:picMkLst>
            <pc:docMk/>
            <pc:sldMk cId="345987327" sldId="423"/>
            <ac:picMk id="9" creationId="{0C70B0AC-CBB8-A9E4-1611-0DAFDCAA2834}"/>
          </ac:picMkLst>
        </pc:picChg>
        <pc:picChg chg="add mod ord">
          <ac:chgData name="Alejandra Mancilla" userId="9e5769f2-1150-464d-a036-eab29211f621" providerId="ADAL" clId="{81876F03-7650-4B60-9310-96B03E3DD2CE}" dt="2024-02-27T08:13:51.182" v="172" actId="1076"/>
          <ac:picMkLst>
            <pc:docMk/>
            <pc:sldMk cId="345987327" sldId="423"/>
            <ac:picMk id="11" creationId="{D1CF9953-F6BD-B6D1-E7DF-E8C4D8F1A4CD}"/>
          </ac:picMkLst>
        </pc:picChg>
        <pc:picChg chg="add del mod">
          <ac:chgData name="Alejandra Mancilla" userId="9e5769f2-1150-464d-a036-eab29211f621" providerId="ADAL" clId="{81876F03-7650-4B60-9310-96B03E3DD2CE}" dt="2024-02-27T10:36:30.836" v="444" actId="1076"/>
          <ac:picMkLst>
            <pc:docMk/>
            <pc:sldMk cId="345987327" sldId="423"/>
            <ac:picMk id="13" creationId="{0C311F18-B261-1AD8-357F-90EA3F841E61}"/>
          </ac:picMkLst>
        </pc:picChg>
      </pc:sldChg>
      <pc:sldChg chg="addSp delSp modSp new del mod">
        <pc:chgData name="Alejandra Mancilla" userId="9e5769f2-1150-464d-a036-eab29211f621" providerId="ADAL" clId="{81876F03-7650-4B60-9310-96B03E3DD2CE}" dt="2024-02-27T08:13:05.052" v="165" actId="680"/>
        <pc:sldMkLst>
          <pc:docMk/>
          <pc:sldMk cId="1654767222" sldId="424"/>
        </pc:sldMkLst>
        <pc:spChg chg="mod">
          <ac:chgData name="Alejandra Mancilla" userId="9e5769f2-1150-464d-a036-eab29211f621" providerId="ADAL" clId="{81876F03-7650-4B60-9310-96B03E3DD2CE}" dt="2024-02-27T08:12:33.061" v="162"/>
          <ac:spMkLst>
            <pc:docMk/>
            <pc:sldMk cId="1654767222" sldId="424"/>
            <ac:spMk id="3" creationId="{795A7788-D160-0E80-439D-AB5D0950B236}"/>
          </ac:spMkLst>
        </pc:spChg>
        <pc:picChg chg="add del mod">
          <ac:chgData name="Alejandra Mancilla" userId="9e5769f2-1150-464d-a036-eab29211f621" providerId="ADAL" clId="{81876F03-7650-4B60-9310-96B03E3DD2CE}" dt="2024-02-27T08:13:03.717" v="164"/>
          <ac:picMkLst>
            <pc:docMk/>
            <pc:sldMk cId="1654767222" sldId="424"/>
            <ac:picMk id="4" creationId="{4EB5F52F-46DA-BB1C-15BC-C8D8D57E8B68}"/>
          </ac:picMkLst>
        </pc:picChg>
        <pc:picChg chg="add del mod">
          <ac:chgData name="Alejandra Mancilla" userId="9e5769f2-1150-464d-a036-eab29211f621" providerId="ADAL" clId="{81876F03-7650-4B60-9310-96B03E3DD2CE}" dt="2024-02-27T08:13:03.717" v="164"/>
          <ac:picMkLst>
            <pc:docMk/>
            <pc:sldMk cId="1654767222" sldId="424"/>
            <ac:picMk id="5" creationId="{59817936-1B4F-E004-6694-EDCEC7BA0435}"/>
          </ac:picMkLst>
        </pc:picChg>
        <pc:picChg chg="add del mod">
          <ac:chgData name="Alejandra Mancilla" userId="9e5769f2-1150-464d-a036-eab29211f621" providerId="ADAL" clId="{81876F03-7650-4B60-9310-96B03E3DD2CE}" dt="2024-02-27T08:13:03.717" v="164"/>
          <ac:picMkLst>
            <pc:docMk/>
            <pc:sldMk cId="1654767222" sldId="424"/>
            <ac:picMk id="6" creationId="{2644B227-CDF0-65E8-CC7C-3E893B90E293}"/>
          </ac:picMkLst>
        </pc:picChg>
        <pc:picChg chg="add del mod">
          <ac:chgData name="Alejandra Mancilla" userId="9e5769f2-1150-464d-a036-eab29211f621" providerId="ADAL" clId="{81876F03-7650-4B60-9310-96B03E3DD2CE}" dt="2024-02-27T08:13:03.717" v="164"/>
          <ac:picMkLst>
            <pc:docMk/>
            <pc:sldMk cId="1654767222" sldId="424"/>
            <ac:picMk id="7" creationId="{2F4AE94F-2DF9-F27E-DD8D-4E6EFA9CD649}"/>
          </ac:picMkLst>
        </pc:picChg>
      </pc:sldChg>
      <pc:sldChg chg="addSp delSp modSp new del mod setBg">
        <pc:chgData name="Alejandra Mancilla" userId="9e5769f2-1150-464d-a036-eab29211f621" providerId="ADAL" clId="{81876F03-7650-4B60-9310-96B03E3DD2CE}" dt="2024-02-27T08:53:21.685" v="425" actId="47"/>
        <pc:sldMkLst>
          <pc:docMk/>
          <pc:sldMk cId="1732630640" sldId="424"/>
        </pc:sldMkLst>
        <pc:spChg chg="mod">
          <ac:chgData name="Alejandra Mancilla" userId="9e5769f2-1150-464d-a036-eab29211f621" providerId="ADAL" clId="{81876F03-7650-4B60-9310-96B03E3DD2CE}" dt="2024-02-27T08:15:31.445" v="215" actId="20577"/>
          <ac:spMkLst>
            <pc:docMk/>
            <pc:sldMk cId="1732630640" sldId="424"/>
            <ac:spMk id="2" creationId="{4DB81EC8-1326-4301-75C2-37D36CE4AE55}"/>
          </ac:spMkLst>
        </pc:spChg>
        <pc:spChg chg="del mod ord">
          <ac:chgData name="Alejandra Mancilla" userId="9e5769f2-1150-464d-a036-eab29211f621" providerId="ADAL" clId="{81876F03-7650-4B60-9310-96B03E3DD2CE}" dt="2024-02-27T08:17:19.312" v="298" actId="478"/>
          <ac:spMkLst>
            <pc:docMk/>
            <pc:sldMk cId="1732630640" sldId="424"/>
            <ac:spMk id="3" creationId="{014130A0-4DB5-20D1-AEC7-DA288B4DAD5E}"/>
          </ac:spMkLst>
        </pc:spChg>
        <pc:spChg chg="add del mod">
          <ac:chgData name="Alejandra Mancilla" userId="9e5769f2-1150-464d-a036-eab29211f621" providerId="ADAL" clId="{81876F03-7650-4B60-9310-96B03E3DD2CE}" dt="2024-02-27T08:18:22.683" v="306" actId="21"/>
          <ac:spMkLst>
            <pc:docMk/>
            <pc:sldMk cId="1732630640" sldId="424"/>
            <ac:spMk id="6" creationId="{2812A8EB-2EB9-AFB2-68A1-7DB35883FF1D}"/>
          </ac:spMkLst>
        </pc:spChg>
        <pc:spChg chg="add del mod">
          <ac:chgData name="Alejandra Mancilla" userId="9e5769f2-1150-464d-a036-eab29211f621" providerId="ADAL" clId="{81876F03-7650-4B60-9310-96B03E3DD2CE}" dt="2024-02-27T08:18:40.335" v="311" actId="21"/>
          <ac:spMkLst>
            <pc:docMk/>
            <pc:sldMk cId="1732630640" sldId="424"/>
            <ac:spMk id="7" creationId="{AA0B05FD-9813-949D-E475-9A6E9A01CE05}"/>
          </ac:spMkLst>
        </pc:spChg>
        <pc:spChg chg="add">
          <ac:chgData name="Alejandra Mancilla" userId="9e5769f2-1150-464d-a036-eab29211f621" providerId="ADAL" clId="{81876F03-7650-4B60-9310-96B03E3DD2CE}" dt="2024-02-27T08:15:20.241" v="181" actId="26606"/>
          <ac:spMkLst>
            <pc:docMk/>
            <pc:sldMk cId="1732630640" sldId="424"/>
            <ac:spMk id="10" creationId="{21516CB1-E8C8-4751-B6A6-46B2D1E72A61}"/>
          </ac:spMkLst>
        </pc:spChg>
        <pc:spChg chg="add">
          <ac:chgData name="Alejandra Mancilla" userId="9e5769f2-1150-464d-a036-eab29211f621" providerId="ADAL" clId="{81876F03-7650-4B60-9310-96B03E3DD2CE}" dt="2024-02-27T08:15:20.241" v="181" actId="26606"/>
          <ac:spMkLst>
            <pc:docMk/>
            <pc:sldMk cId="1732630640" sldId="424"/>
            <ac:spMk id="12" creationId="{90C0C0D1-E79A-41FF-8322-256F6DD1499B}"/>
          </ac:spMkLst>
        </pc:spChg>
        <pc:spChg chg="add">
          <ac:chgData name="Alejandra Mancilla" userId="9e5769f2-1150-464d-a036-eab29211f621" providerId="ADAL" clId="{81876F03-7650-4B60-9310-96B03E3DD2CE}" dt="2024-02-27T08:15:20.241" v="181" actId="26606"/>
          <ac:spMkLst>
            <pc:docMk/>
            <pc:sldMk cId="1732630640" sldId="424"/>
            <ac:spMk id="14" creationId="{395FA420-5595-49D1-9D5F-79EC43B55574}"/>
          </ac:spMkLst>
        </pc:spChg>
        <pc:picChg chg="add del mod">
          <ac:chgData name="Alejandra Mancilla" userId="9e5769f2-1150-464d-a036-eab29211f621" providerId="ADAL" clId="{81876F03-7650-4B60-9310-96B03E3DD2CE}" dt="2024-02-27T08:18:22.683" v="306" actId="21"/>
          <ac:picMkLst>
            <pc:docMk/>
            <pc:sldMk cId="1732630640" sldId="424"/>
            <ac:picMk id="4" creationId="{E347247A-CCA8-D9AD-64C4-CDA67736B502}"/>
          </ac:picMkLst>
        </pc:picChg>
        <pc:picChg chg="add del mod">
          <ac:chgData name="Alejandra Mancilla" userId="9e5769f2-1150-464d-a036-eab29211f621" providerId="ADAL" clId="{81876F03-7650-4B60-9310-96B03E3DD2CE}" dt="2024-02-27T08:18:40.335" v="311" actId="21"/>
          <ac:picMkLst>
            <pc:docMk/>
            <pc:sldMk cId="1732630640" sldId="424"/>
            <ac:picMk id="5" creationId="{14F2DCC7-2940-4F7F-C0AB-9616B24A18A3}"/>
          </ac:picMkLst>
        </pc:picChg>
        <pc:picChg chg="add mod">
          <ac:chgData name="Alejandra Mancilla" userId="9e5769f2-1150-464d-a036-eab29211f621" providerId="ADAL" clId="{81876F03-7650-4B60-9310-96B03E3DD2CE}" dt="2024-02-27T08:52:41.686" v="420" actId="931"/>
          <ac:picMkLst>
            <pc:docMk/>
            <pc:sldMk cId="1732630640" sldId="424"/>
            <ac:picMk id="9" creationId="{82C78239-50EF-1CA3-3B6F-02193A13AE64}"/>
          </ac:picMkLst>
        </pc:picChg>
      </pc:sldChg>
      <pc:sldChg chg="addSp delSp modSp new mod modClrScheme modAnim chgLayout">
        <pc:chgData name="Alejandra Mancilla" userId="9e5769f2-1150-464d-a036-eab29211f621" providerId="ADAL" clId="{81876F03-7650-4B60-9310-96B03E3DD2CE}" dt="2024-03-01T09:42:29.664" v="826" actId="20577"/>
        <pc:sldMkLst>
          <pc:docMk/>
          <pc:sldMk cId="4069342952" sldId="425"/>
        </pc:sldMkLst>
        <pc:spChg chg="del mod ord">
          <ac:chgData name="Alejandra Mancilla" userId="9e5769f2-1150-464d-a036-eab29211f621" providerId="ADAL" clId="{81876F03-7650-4B60-9310-96B03E3DD2CE}" dt="2024-02-27T08:17:53.747" v="302" actId="700"/>
          <ac:spMkLst>
            <pc:docMk/>
            <pc:sldMk cId="4069342952" sldId="425"/>
            <ac:spMk id="2" creationId="{B415C5CB-8D17-F6BC-895E-15E8BE9BDA79}"/>
          </ac:spMkLst>
        </pc:spChg>
        <pc:spChg chg="del mod ord">
          <ac:chgData name="Alejandra Mancilla" userId="9e5769f2-1150-464d-a036-eab29211f621" providerId="ADAL" clId="{81876F03-7650-4B60-9310-96B03E3DD2CE}" dt="2024-02-27T08:17:53.747" v="302" actId="700"/>
          <ac:spMkLst>
            <pc:docMk/>
            <pc:sldMk cId="4069342952" sldId="425"/>
            <ac:spMk id="3" creationId="{AC7C4856-9554-1A25-F79A-BE2B293BF8D0}"/>
          </ac:spMkLst>
        </pc:spChg>
        <pc:spChg chg="add del mod ord">
          <ac:chgData name="Alejandra Mancilla" userId="9e5769f2-1150-464d-a036-eab29211f621" providerId="ADAL" clId="{81876F03-7650-4B60-9310-96B03E3DD2CE}" dt="2024-02-27T08:17:58.291" v="303" actId="700"/>
          <ac:spMkLst>
            <pc:docMk/>
            <pc:sldMk cId="4069342952" sldId="425"/>
            <ac:spMk id="4" creationId="{58F8ACAA-ADFD-3135-D669-5CE48A365426}"/>
          </ac:spMkLst>
        </pc:spChg>
        <pc:spChg chg="add del mod ord">
          <ac:chgData name="Alejandra Mancilla" userId="9e5769f2-1150-464d-a036-eab29211f621" providerId="ADAL" clId="{81876F03-7650-4B60-9310-96B03E3DD2CE}" dt="2024-02-27T08:17:58.291" v="303" actId="700"/>
          <ac:spMkLst>
            <pc:docMk/>
            <pc:sldMk cId="4069342952" sldId="425"/>
            <ac:spMk id="5" creationId="{59E73539-952C-A076-6E60-F74D34FCC220}"/>
          </ac:spMkLst>
        </pc:spChg>
        <pc:spChg chg="add del mod ord">
          <ac:chgData name="Alejandra Mancilla" userId="9e5769f2-1150-464d-a036-eab29211f621" providerId="ADAL" clId="{81876F03-7650-4B60-9310-96B03E3DD2CE}" dt="2024-02-27T08:17:58.291" v="303" actId="700"/>
          <ac:spMkLst>
            <pc:docMk/>
            <pc:sldMk cId="4069342952" sldId="425"/>
            <ac:spMk id="6" creationId="{8B9E05AA-34D7-A82C-250A-4E9335174DD5}"/>
          </ac:spMkLst>
        </pc:spChg>
        <pc:spChg chg="add del mod ord">
          <ac:chgData name="Alejandra Mancilla" userId="9e5769f2-1150-464d-a036-eab29211f621" providerId="ADAL" clId="{81876F03-7650-4B60-9310-96B03E3DD2CE}" dt="2024-02-27T08:17:58.291" v="303" actId="700"/>
          <ac:spMkLst>
            <pc:docMk/>
            <pc:sldMk cId="4069342952" sldId="425"/>
            <ac:spMk id="7" creationId="{DF051C81-E067-51E8-8B35-BB5682266E73}"/>
          </ac:spMkLst>
        </pc:spChg>
        <pc:spChg chg="add del mod ord">
          <ac:chgData name="Alejandra Mancilla" userId="9e5769f2-1150-464d-a036-eab29211f621" providerId="ADAL" clId="{81876F03-7650-4B60-9310-96B03E3DD2CE}" dt="2024-02-27T08:17:58.291" v="303" actId="700"/>
          <ac:spMkLst>
            <pc:docMk/>
            <pc:sldMk cId="4069342952" sldId="425"/>
            <ac:spMk id="8" creationId="{D05DD30D-E65F-1F35-8574-83D6F17B6722}"/>
          </ac:spMkLst>
        </pc:spChg>
        <pc:spChg chg="add mod ord">
          <ac:chgData name="Alejandra Mancilla" userId="9e5769f2-1150-464d-a036-eab29211f621" providerId="ADAL" clId="{81876F03-7650-4B60-9310-96B03E3DD2CE}" dt="2024-03-01T09:39:39.685" v="773" actId="20577"/>
          <ac:spMkLst>
            <pc:docMk/>
            <pc:sldMk cId="4069342952" sldId="425"/>
            <ac:spMk id="9" creationId="{E63DBB33-130B-01E8-ED4F-F08148F91A99}"/>
          </ac:spMkLst>
        </pc:spChg>
        <pc:spChg chg="add del mod ord">
          <ac:chgData name="Alejandra Mancilla" userId="9e5769f2-1150-464d-a036-eab29211f621" providerId="ADAL" clId="{81876F03-7650-4B60-9310-96B03E3DD2CE}" dt="2024-02-27T08:18:16.023" v="304" actId="931"/>
          <ac:spMkLst>
            <pc:docMk/>
            <pc:sldMk cId="4069342952" sldId="425"/>
            <ac:spMk id="10" creationId="{4E024BBB-D849-A274-6F1F-0218A2FD3D63}"/>
          </ac:spMkLst>
        </pc:spChg>
        <pc:spChg chg="add del mod ord">
          <ac:chgData name="Alejandra Mancilla" userId="9e5769f2-1150-464d-a036-eab29211f621" providerId="ADAL" clId="{81876F03-7650-4B60-9310-96B03E3DD2CE}" dt="2024-02-27T08:18:48.338" v="314" actId="478"/>
          <ac:spMkLst>
            <pc:docMk/>
            <pc:sldMk cId="4069342952" sldId="425"/>
            <ac:spMk id="11" creationId="{66743665-D3D8-7D73-1338-7E9283D0C3A2}"/>
          </ac:spMkLst>
        </pc:spChg>
        <pc:spChg chg="add del mod">
          <ac:chgData name="Alejandra Mancilla" userId="9e5769f2-1150-464d-a036-eab29211f621" providerId="ADAL" clId="{81876F03-7650-4B60-9310-96B03E3DD2CE}" dt="2024-03-01T09:42:29.664" v="826" actId="20577"/>
          <ac:spMkLst>
            <pc:docMk/>
            <pc:sldMk cId="4069342952" sldId="425"/>
            <ac:spMk id="15" creationId="{3AE34315-E6EA-A33C-FCB9-8D31598D8238}"/>
          </ac:spMkLst>
        </pc:spChg>
        <pc:spChg chg="add mod">
          <ac:chgData name="Alejandra Mancilla" userId="9e5769f2-1150-464d-a036-eab29211f621" providerId="ADAL" clId="{81876F03-7650-4B60-9310-96B03E3DD2CE}" dt="2024-02-27T08:23:19.054" v="379" actId="20577"/>
          <ac:spMkLst>
            <pc:docMk/>
            <pc:sldMk cId="4069342952" sldId="425"/>
            <ac:spMk id="17" creationId="{04F48854-BFBD-D52E-52A5-A0B8BA68EEDE}"/>
          </ac:spMkLst>
        </pc:spChg>
        <pc:spChg chg="add mod">
          <ac:chgData name="Alejandra Mancilla" userId="9e5769f2-1150-464d-a036-eab29211f621" providerId="ADAL" clId="{81876F03-7650-4B60-9310-96B03E3DD2CE}" dt="2024-02-27T08:19:58.046" v="345" actId="1076"/>
          <ac:spMkLst>
            <pc:docMk/>
            <pc:sldMk cId="4069342952" sldId="425"/>
            <ac:spMk id="19" creationId="{AC06C051-7F6F-DAD5-096A-D56A25BB1B89}"/>
          </ac:spMkLst>
        </pc:spChg>
        <pc:picChg chg="add del mod">
          <ac:chgData name="Alejandra Mancilla" userId="9e5769f2-1150-464d-a036-eab29211f621" providerId="ADAL" clId="{81876F03-7650-4B60-9310-96B03E3DD2CE}" dt="2024-02-27T08:18:18.714" v="305" actId="478"/>
          <ac:picMkLst>
            <pc:docMk/>
            <pc:sldMk cId="4069342952" sldId="425"/>
            <ac:picMk id="13" creationId="{FE78F897-B9BF-62CE-89C3-3A586EE80327}"/>
          </ac:picMkLst>
        </pc:picChg>
        <pc:picChg chg="add mod">
          <ac:chgData name="Alejandra Mancilla" userId="9e5769f2-1150-464d-a036-eab29211f621" providerId="ADAL" clId="{81876F03-7650-4B60-9310-96B03E3DD2CE}" dt="2024-02-27T08:19:37.981" v="339" actId="1076"/>
          <ac:picMkLst>
            <pc:docMk/>
            <pc:sldMk cId="4069342952" sldId="425"/>
            <ac:picMk id="16" creationId="{38497FC4-A55A-9601-49A1-FF635C7E413A}"/>
          </ac:picMkLst>
        </pc:picChg>
        <pc:picChg chg="add mod">
          <ac:chgData name="Alejandra Mancilla" userId="9e5769f2-1150-464d-a036-eab29211f621" providerId="ADAL" clId="{81876F03-7650-4B60-9310-96B03E3DD2CE}" dt="2024-02-27T08:19:54.551" v="344" actId="14100"/>
          <ac:picMkLst>
            <pc:docMk/>
            <pc:sldMk cId="4069342952" sldId="425"/>
            <ac:picMk id="18" creationId="{60A37DA3-72A9-F609-1817-D5F3FD1E074A}"/>
          </ac:picMkLst>
        </pc:picChg>
      </pc:sldChg>
      <pc:sldChg chg="addSp delSp modSp new mod modClrScheme chgLayout">
        <pc:chgData name="Alejandra Mancilla" userId="9e5769f2-1150-464d-a036-eab29211f621" providerId="ADAL" clId="{81876F03-7650-4B60-9310-96B03E3DD2CE}" dt="2024-02-27T08:53:18.975" v="424" actId="931"/>
        <pc:sldMkLst>
          <pc:docMk/>
          <pc:sldMk cId="3570790662" sldId="426"/>
        </pc:sldMkLst>
        <pc:spChg chg="mod ord">
          <ac:chgData name="Alejandra Mancilla" userId="9e5769f2-1150-464d-a036-eab29211f621" providerId="ADAL" clId="{81876F03-7650-4B60-9310-96B03E3DD2CE}" dt="2024-02-27T08:53:09.478" v="423" actId="700"/>
          <ac:spMkLst>
            <pc:docMk/>
            <pc:sldMk cId="3570790662" sldId="426"/>
            <ac:spMk id="2" creationId="{E6484B4B-61F0-1DA7-0C44-CDB3B50DBB49}"/>
          </ac:spMkLst>
        </pc:spChg>
        <pc:spChg chg="del mod ord">
          <ac:chgData name="Alejandra Mancilla" userId="9e5769f2-1150-464d-a036-eab29211f621" providerId="ADAL" clId="{81876F03-7650-4B60-9310-96B03E3DD2CE}" dt="2024-02-27T08:53:09.478" v="423" actId="700"/>
          <ac:spMkLst>
            <pc:docMk/>
            <pc:sldMk cId="3570790662" sldId="426"/>
            <ac:spMk id="3" creationId="{9AFC9889-0CD9-0834-D670-1BE483C4D04A}"/>
          </ac:spMkLst>
        </pc:spChg>
        <pc:spChg chg="del">
          <ac:chgData name="Alejandra Mancilla" userId="9e5769f2-1150-464d-a036-eab29211f621" providerId="ADAL" clId="{81876F03-7650-4B60-9310-96B03E3DD2CE}" dt="2024-02-27T08:53:09.478" v="423" actId="700"/>
          <ac:spMkLst>
            <pc:docMk/>
            <pc:sldMk cId="3570790662" sldId="426"/>
            <ac:spMk id="4" creationId="{7ED18283-C4DB-F2BC-D7C8-D5B6A3EF4797}"/>
          </ac:spMkLst>
        </pc:spChg>
        <pc:spChg chg="add del mod ord">
          <ac:chgData name="Alejandra Mancilla" userId="9e5769f2-1150-464d-a036-eab29211f621" providerId="ADAL" clId="{81876F03-7650-4B60-9310-96B03E3DD2CE}" dt="2024-02-27T08:53:18.975" v="424" actId="931"/>
          <ac:spMkLst>
            <pc:docMk/>
            <pc:sldMk cId="3570790662" sldId="426"/>
            <ac:spMk id="5" creationId="{16F55DC7-A0E5-7808-8E55-B7890D6A4EAF}"/>
          </ac:spMkLst>
        </pc:spChg>
        <pc:picChg chg="add mod">
          <ac:chgData name="Alejandra Mancilla" userId="9e5769f2-1150-464d-a036-eab29211f621" providerId="ADAL" clId="{81876F03-7650-4B60-9310-96B03E3DD2CE}" dt="2024-02-27T08:53:18.975" v="424" actId="931"/>
          <ac:picMkLst>
            <pc:docMk/>
            <pc:sldMk cId="3570790662" sldId="426"/>
            <ac:picMk id="7" creationId="{998C8D11-BDB8-8C6C-748F-858E0BE13735}"/>
          </ac:picMkLst>
        </pc:picChg>
      </pc:sldChg>
      <pc:sldChg chg="addSp delSp modSp add del mod">
        <pc:chgData name="Alejandra Mancilla" userId="9e5769f2-1150-464d-a036-eab29211f621" providerId="ADAL" clId="{81876F03-7650-4B60-9310-96B03E3DD2CE}" dt="2024-03-01T09:47:44.046" v="1038" actId="47"/>
        <pc:sldMkLst>
          <pc:docMk/>
          <pc:sldMk cId="2364164582" sldId="427"/>
        </pc:sldMkLst>
        <pc:spChg chg="add del mod">
          <ac:chgData name="Alejandra Mancilla" userId="9e5769f2-1150-464d-a036-eab29211f621" providerId="ADAL" clId="{81876F03-7650-4B60-9310-96B03E3DD2CE}" dt="2024-02-27T09:25:35.619" v="428" actId="931"/>
          <ac:spMkLst>
            <pc:docMk/>
            <pc:sldMk cId="2364164582" sldId="427"/>
            <ac:spMk id="4" creationId="{C5C10BC5-AF59-0336-5B19-A70B152C356A}"/>
          </ac:spMkLst>
        </pc:spChg>
        <pc:picChg chg="add mod">
          <ac:chgData name="Alejandra Mancilla" userId="9e5769f2-1150-464d-a036-eab29211f621" providerId="ADAL" clId="{81876F03-7650-4B60-9310-96B03E3DD2CE}" dt="2024-02-27T09:26:13.397" v="437" actId="14100"/>
          <ac:picMkLst>
            <pc:docMk/>
            <pc:sldMk cId="2364164582" sldId="427"/>
            <ac:picMk id="6" creationId="{2EEAAF80-9FA7-F058-5F7B-371E0384BFE9}"/>
          </ac:picMkLst>
        </pc:picChg>
        <pc:picChg chg="del">
          <ac:chgData name="Alejandra Mancilla" userId="9e5769f2-1150-464d-a036-eab29211f621" providerId="ADAL" clId="{81876F03-7650-4B60-9310-96B03E3DD2CE}" dt="2024-02-27T09:25:03.240" v="427" actId="478"/>
          <ac:picMkLst>
            <pc:docMk/>
            <pc:sldMk cId="2364164582" sldId="427"/>
            <ac:picMk id="7" creationId="{998C8D11-BDB8-8C6C-748F-858E0BE13735}"/>
          </ac:picMkLst>
        </pc:picChg>
      </pc:sldChg>
      <pc:sldChg chg="new">
        <pc:chgData name="Alejandra Mancilla" userId="9e5769f2-1150-464d-a036-eab29211f621" providerId="ADAL" clId="{81876F03-7650-4B60-9310-96B03E3DD2CE}" dt="2024-02-28T13:28:45.299" v="520" actId="680"/>
        <pc:sldMkLst>
          <pc:docMk/>
          <pc:sldMk cId="3600896840" sldId="428"/>
        </pc:sldMkLst>
      </pc:sldChg>
      <pc:sldChg chg="modSp mod modAnim">
        <pc:chgData name="Alejandra Mancilla" userId="9e5769f2-1150-464d-a036-eab29211f621" providerId="ADAL" clId="{81876F03-7650-4B60-9310-96B03E3DD2CE}" dt="2024-03-01T09:30:34.447" v="682" actId="20577"/>
        <pc:sldMkLst>
          <pc:docMk/>
          <pc:sldMk cId="663755706" sldId="429"/>
        </pc:sldMkLst>
        <pc:spChg chg="mod">
          <ac:chgData name="Alejandra Mancilla" userId="9e5769f2-1150-464d-a036-eab29211f621" providerId="ADAL" clId="{81876F03-7650-4B60-9310-96B03E3DD2CE}" dt="2024-03-01T09:30:34.447" v="682" actId="20577"/>
          <ac:spMkLst>
            <pc:docMk/>
            <pc:sldMk cId="663755706" sldId="429"/>
            <ac:spMk id="6" creationId="{FB708DA4-F406-5F17-C44F-CB76F944BFD1}"/>
          </ac:spMkLst>
        </pc:spChg>
      </pc:sldChg>
      <pc:sldChg chg="modSp new mod modAnim">
        <pc:chgData name="Alejandra Mancilla" userId="9e5769f2-1150-464d-a036-eab29211f621" providerId="ADAL" clId="{81876F03-7650-4B60-9310-96B03E3DD2CE}" dt="2024-03-01T09:35:30.467" v="735"/>
        <pc:sldMkLst>
          <pc:docMk/>
          <pc:sldMk cId="609565686" sldId="430"/>
        </pc:sldMkLst>
        <pc:spChg chg="mod">
          <ac:chgData name="Alejandra Mancilla" userId="9e5769f2-1150-464d-a036-eab29211f621" providerId="ADAL" clId="{81876F03-7650-4B60-9310-96B03E3DD2CE}" dt="2024-03-01T09:33:55.356" v="729" actId="20577"/>
          <ac:spMkLst>
            <pc:docMk/>
            <pc:sldMk cId="609565686" sldId="430"/>
            <ac:spMk id="2" creationId="{C3CC669A-52F5-1A71-8EC5-F54AB7C676B5}"/>
          </ac:spMkLst>
        </pc:spChg>
        <pc:spChg chg="mod">
          <ac:chgData name="Alejandra Mancilla" userId="9e5769f2-1150-464d-a036-eab29211f621" providerId="ADAL" clId="{81876F03-7650-4B60-9310-96B03E3DD2CE}" dt="2024-03-01T09:35:26.389" v="734" actId="255"/>
          <ac:spMkLst>
            <pc:docMk/>
            <pc:sldMk cId="609565686" sldId="430"/>
            <ac:spMk id="3" creationId="{F5BD9C06-B7F2-CBC5-D9E8-E480B33B4D39}"/>
          </ac:spMkLst>
        </pc:spChg>
      </pc:sldChg>
      <pc:sldChg chg="new del">
        <pc:chgData name="Alejandra Mancilla" userId="9e5769f2-1150-464d-a036-eab29211f621" providerId="ADAL" clId="{81876F03-7650-4B60-9310-96B03E3DD2CE}" dt="2024-03-01T09:47:38.075" v="1037" actId="47"/>
        <pc:sldMkLst>
          <pc:docMk/>
          <pc:sldMk cId="585145142" sldId="431"/>
        </pc:sldMkLst>
      </pc:sldChg>
      <pc:sldChg chg="modSp add mod modAnim">
        <pc:chgData name="Alejandra Mancilla" userId="9e5769f2-1150-464d-a036-eab29211f621" providerId="ADAL" clId="{81876F03-7650-4B60-9310-96B03E3DD2CE}" dt="2024-03-01T09:47:29.819" v="1036"/>
        <pc:sldMkLst>
          <pc:docMk/>
          <pc:sldMk cId="2956991039" sldId="432"/>
        </pc:sldMkLst>
        <pc:spChg chg="mod">
          <ac:chgData name="Alejandra Mancilla" userId="9e5769f2-1150-464d-a036-eab29211f621" providerId="ADAL" clId="{81876F03-7650-4B60-9310-96B03E3DD2CE}" dt="2024-03-01T09:47:25.952" v="1035" actId="20577"/>
          <ac:spMkLst>
            <pc:docMk/>
            <pc:sldMk cId="2956991039" sldId="432"/>
            <ac:spMk id="15" creationId="{3AE34315-E6EA-A33C-FCB9-8D31598D8238}"/>
          </ac:spMkLst>
        </pc:spChg>
      </pc:sldChg>
    </pc:docChg>
  </pc:docChgLst>
  <pc:docChgLst>
    <pc:chgData name="Alejandra Mancilla" userId="9e5769f2-1150-464d-a036-eab29211f621" providerId="ADAL" clId="{470C9932-ED6F-424D-92DB-1477B31AE07F}"/>
    <pc:docChg chg="undo redo custSel addSld delSld modSld sldOrd">
      <pc:chgData name="Alejandra Mancilla" userId="9e5769f2-1150-464d-a036-eab29211f621" providerId="ADAL" clId="{470C9932-ED6F-424D-92DB-1477B31AE07F}" dt="2024-03-05T13:16:14.330" v="2138"/>
      <pc:docMkLst>
        <pc:docMk/>
      </pc:docMkLst>
      <pc:sldChg chg="addSp modSp mod modTransition">
        <pc:chgData name="Alejandra Mancilla" userId="9e5769f2-1150-464d-a036-eab29211f621" providerId="ADAL" clId="{470C9932-ED6F-424D-92DB-1477B31AE07F}" dt="2024-03-02T16:52:19.472" v="1897"/>
        <pc:sldMkLst>
          <pc:docMk/>
          <pc:sldMk cId="0" sldId="401"/>
        </pc:sldMkLst>
        <pc:picChg chg="add mod ord">
          <ac:chgData name="Alejandra Mancilla" userId="9e5769f2-1150-464d-a036-eab29211f621" providerId="ADAL" clId="{470C9932-ED6F-424D-92DB-1477B31AE07F}" dt="2024-02-14T10:58:07.125" v="147" actId="1076"/>
          <ac:picMkLst>
            <pc:docMk/>
            <pc:sldMk cId="0" sldId="401"/>
            <ac:picMk id="3" creationId="{07AB391A-2F41-48E5-E15C-1925FD76159C}"/>
          </ac:picMkLst>
        </pc:picChg>
      </pc:sldChg>
      <pc:sldChg chg="delSp modSp mod modTransition modClrScheme modAnim chgLayout">
        <pc:chgData name="Alejandra Mancilla" userId="9e5769f2-1150-464d-a036-eab29211f621" providerId="ADAL" clId="{470C9932-ED6F-424D-92DB-1477B31AE07F}" dt="2024-03-02T16:52:19.472" v="1897"/>
        <pc:sldMkLst>
          <pc:docMk/>
          <pc:sldMk cId="3584588451" sldId="407"/>
        </pc:sldMkLst>
        <pc:spChg chg="del mod ord">
          <ac:chgData name="Alejandra Mancilla" userId="9e5769f2-1150-464d-a036-eab29211f621" providerId="ADAL" clId="{470C9932-ED6F-424D-92DB-1477B31AE07F}" dt="2024-02-14T08:58:21.215" v="0" actId="700"/>
          <ac:spMkLst>
            <pc:docMk/>
            <pc:sldMk cId="3584588451" sldId="407"/>
            <ac:spMk id="3" creationId="{B39455F2-7FFC-730B-166F-EB22A0283CDD}"/>
          </ac:spMkLst>
        </pc:spChg>
        <pc:spChg chg="mod ord">
          <ac:chgData name="Alejandra Mancilla" userId="9e5769f2-1150-464d-a036-eab29211f621" providerId="ADAL" clId="{470C9932-ED6F-424D-92DB-1477B31AE07F}" dt="2024-02-14T11:03:28.754" v="253" actId="20577"/>
          <ac:spMkLst>
            <pc:docMk/>
            <pc:sldMk cId="3584588451" sldId="407"/>
            <ac:spMk id="5" creationId="{00000000-0000-0000-0000-000000000000}"/>
          </ac:spMkLst>
        </pc:spChg>
        <pc:spChg chg="mod ord">
          <ac:chgData name="Alejandra Mancilla" userId="9e5769f2-1150-464d-a036-eab29211f621" providerId="ADAL" clId="{470C9932-ED6F-424D-92DB-1477B31AE07F}" dt="2024-02-14T10:59:24.994" v="212" actId="20577"/>
          <ac:spMkLst>
            <pc:docMk/>
            <pc:sldMk cId="3584588451" sldId="407"/>
            <ac:spMk id="7" creationId="{00000000-0000-0000-0000-000000000000}"/>
          </ac:spMkLst>
        </pc:spChg>
      </pc:sldChg>
      <pc:sldChg chg="ord modTransition">
        <pc:chgData name="Alejandra Mancilla" userId="9e5769f2-1150-464d-a036-eab29211f621" providerId="ADAL" clId="{470C9932-ED6F-424D-92DB-1477B31AE07F}" dt="2024-03-05T13:16:03.660" v="2134"/>
        <pc:sldMkLst>
          <pc:docMk/>
          <pc:sldMk cId="713928389" sldId="414"/>
        </pc:sldMkLst>
      </pc:sldChg>
      <pc:sldChg chg="addSp delSp modSp new mod ord modTransition modClrScheme chgLayout">
        <pc:chgData name="Alejandra Mancilla" userId="9e5769f2-1150-464d-a036-eab29211f621" providerId="ADAL" clId="{470C9932-ED6F-424D-92DB-1477B31AE07F}" dt="2024-03-05T13:16:14.330" v="2138"/>
        <pc:sldMkLst>
          <pc:docMk/>
          <pc:sldMk cId="3073788853" sldId="416"/>
        </pc:sldMkLst>
        <pc:spChg chg="del mod ord">
          <ac:chgData name="Alejandra Mancilla" userId="9e5769f2-1150-464d-a036-eab29211f621" providerId="ADAL" clId="{470C9932-ED6F-424D-92DB-1477B31AE07F}" dt="2024-02-14T10:59:49.147" v="214" actId="700"/>
          <ac:spMkLst>
            <pc:docMk/>
            <pc:sldMk cId="3073788853" sldId="416"/>
            <ac:spMk id="2" creationId="{7BC0E093-C4F6-2AF5-F64E-0BDEF2C6F6B8}"/>
          </ac:spMkLst>
        </pc:spChg>
        <pc:spChg chg="del mod ord">
          <ac:chgData name="Alejandra Mancilla" userId="9e5769f2-1150-464d-a036-eab29211f621" providerId="ADAL" clId="{470C9932-ED6F-424D-92DB-1477B31AE07F}" dt="2024-02-14T10:59:49.147" v="214" actId="700"/>
          <ac:spMkLst>
            <pc:docMk/>
            <pc:sldMk cId="3073788853" sldId="416"/>
            <ac:spMk id="3" creationId="{DCC57D33-1BA0-35B2-5EAA-7B428708A254}"/>
          </ac:spMkLst>
        </pc:spChg>
        <pc:spChg chg="del">
          <ac:chgData name="Alejandra Mancilla" userId="9e5769f2-1150-464d-a036-eab29211f621" providerId="ADAL" clId="{470C9932-ED6F-424D-92DB-1477B31AE07F}" dt="2024-02-14T10:59:49.147" v="214" actId="700"/>
          <ac:spMkLst>
            <pc:docMk/>
            <pc:sldMk cId="3073788853" sldId="416"/>
            <ac:spMk id="4" creationId="{263A8212-5201-D32D-BFC5-1E56EB03D150}"/>
          </ac:spMkLst>
        </pc:spChg>
        <pc:spChg chg="add mod ord">
          <ac:chgData name="Alejandra Mancilla" userId="9e5769f2-1150-464d-a036-eab29211f621" providerId="ADAL" clId="{470C9932-ED6F-424D-92DB-1477B31AE07F}" dt="2024-02-14T10:59:53.983" v="220" actId="20577"/>
          <ac:spMkLst>
            <pc:docMk/>
            <pc:sldMk cId="3073788853" sldId="416"/>
            <ac:spMk id="5" creationId="{92C2B000-9F92-9C10-F58C-CAA6625A1CC6}"/>
          </ac:spMkLst>
        </pc:spChg>
        <pc:spChg chg="add mod ord">
          <ac:chgData name="Alejandra Mancilla" userId="9e5769f2-1150-464d-a036-eab29211f621" providerId="ADAL" clId="{470C9932-ED6F-424D-92DB-1477B31AE07F}" dt="2024-02-14T10:59:49.147" v="214" actId="700"/>
          <ac:spMkLst>
            <pc:docMk/>
            <pc:sldMk cId="3073788853" sldId="416"/>
            <ac:spMk id="6" creationId="{CBA7E321-BB93-577F-73EA-DABC4E2FDCDA}"/>
          </ac:spMkLst>
        </pc:spChg>
      </pc:sldChg>
      <pc:sldChg chg="addSp delSp modSp new mod modTransition setBg modClrScheme modAnim chgLayout">
        <pc:chgData name="Alejandra Mancilla" userId="9e5769f2-1150-464d-a036-eab29211f621" providerId="ADAL" clId="{470C9932-ED6F-424D-92DB-1477B31AE07F}" dt="2024-03-05T13:11:58.720" v="2050"/>
        <pc:sldMkLst>
          <pc:docMk/>
          <pc:sldMk cId="1498144465" sldId="417"/>
        </pc:sldMkLst>
        <pc:spChg chg="add del mod">
          <ac:chgData name="Alejandra Mancilla" userId="9e5769f2-1150-464d-a036-eab29211f621" providerId="ADAL" clId="{470C9932-ED6F-424D-92DB-1477B31AE07F}" dt="2024-03-05T13:11:25.834" v="2044"/>
          <ac:spMkLst>
            <pc:docMk/>
            <pc:sldMk cId="1498144465" sldId="417"/>
            <ac:spMk id="2" creationId="{062CF042-FC7D-E508-E39B-F48AF797E05D}"/>
          </ac:spMkLst>
        </pc:spChg>
        <pc:spChg chg="del mod ord">
          <ac:chgData name="Alejandra Mancilla" userId="9e5769f2-1150-464d-a036-eab29211f621" providerId="ADAL" clId="{470C9932-ED6F-424D-92DB-1477B31AE07F}" dt="2024-02-14T11:00:42.431" v="222" actId="700"/>
          <ac:spMkLst>
            <pc:docMk/>
            <pc:sldMk cId="1498144465" sldId="417"/>
            <ac:spMk id="2" creationId="{380DB9CB-C66D-7E3A-30E1-04BACA690630}"/>
          </ac:spMkLst>
        </pc:spChg>
        <pc:spChg chg="add mod">
          <ac:chgData name="Alejandra Mancilla" userId="9e5769f2-1150-464d-a036-eab29211f621" providerId="ADAL" clId="{470C9932-ED6F-424D-92DB-1477B31AE07F}" dt="2024-03-05T13:11:33.791" v="2047" actId="1076"/>
          <ac:spMkLst>
            <pc:docMk/>
            <pc:sldMk cId="1498144465" sldId="417"/>
            <ac:spMk id="3" creationId="{48241033-ECC1-CFDE-D719-92FD5A2B5B95}"/>
          </ac:spMkLst>
        </pc:spChg>
        <pc:spChg chg="del mod ord">
          <ac:chgData name="Alejandra Mancilla" userId="9e5769f2-1150-464d-a036-eab29211f621" providerId="ADAL" clId="{470C9932-ED6F-424D-92DB-1477B31AE07F}" dt="2024-02-14T11:00:42.431" v="222" actId="700"/>
          <ac:spMkLst>
            <pc:docMk/>
            <pc:sldMk cId="1498144465" sldId="417"/>
            <ac:spMk id="3" creationId="{F36FC7B5-8DA6-7EB9-E8E4-CCD037583A86}"/>
          </ac:spMkLst>
        </pc:spChg>
        <pc:spChg chg="add mod ord">
          <ac:chgData name="Alejandra Mancilla" userId="9e5769f2-1150-464d-a036-eab29211f621" providerId="ADAL" clId="{470C9932-ED6F-424D-92DB-1477B31AE07F}" dt="2024-02-28T16:34:12.663" v="336" actId="6549"/>
          <ac:spMkLst>
            <pc:docMk/>
            <pc:sldMk cId="1498144465" sldId="417"/>
            <ac:spMk id="4" creationId="{340529DE-47EC-C423-E11E-A6A0C3452908}"/>
          </ac:spMkLst>
        </pc:spChg>
        <pc:spChg chg="add del mod ord">
          <ac:chgData name="Alejandra Mancilla" userId="9e5769f2-1150-464d-a036-eab29211f621" providerId="ADAL" clId="{470C9932-ED6F-424D-92DB-1477B31AE07F}" dt="2024-02-14T11:01:07.220" v="229" actId="931"/>
          <ac:spMkLst>
            <pc:docMk/>
            <pc:sldMk cId="1498144465" sldId="417"/>
            <ac:spMk id="5" creationId="{0F7C590D-76AB-D9CB-1BA4-35598E6F980E}"/>
          </ac:spMkLst>
        </pc:spChg>
        <pc:spChg chg="add mod ord">
          <ac:chgData name="Alejandra Mancilla" userId="9e5769f2-1150-464d-a036-eab29211f621" providerId="ADAL" clId="{470C9932-ED6F-424D-92DB-1477B31AE07F}" dt="2024-03-05T13:11:37.403" v="2049" actId="6549"/>
          <ac:spMkLst>
            <pc:docMk/>
            <pc:sldMk cId="1498144465" sldId="417"/>
            <ac:spMk id="6" creationId="{FB708DA4-F406-5F17-C44F-CB76F944BFD1}"/>
          </ac:spMkLst>
        </pc:spChg>
        <pc:spChg chg="add del">
          <ac:chgData name="Alejandra Mancilla" userId="9e5769f2-1150-464d-a036-eab29211f621" providerId="ADAL" clId="{470C9932-ED6F-424D-92DB-1477B31AE07F}" dt="2024-02-14T11:01:46.842" v="235" actId="26606"/>
          <ac:spMkLst>
            <pc:docMk/>
            <pc:sldMk cId="1498144465" sldId="417"/>
            <ac:spMk id="13" creationId="{F13C74B1-5B17-4795-BED0-7140497B445A}"/>
          </ac:spMkLst>
        </pc:spChg>
        <pc:spChg chg="add del">
          <ac:chgData name="Alejandra Mancilla" userId="9e5769f2-1150-464d-a036-eab29211f621" providerId="ADAL" clId="{470C9932-ED6F-424D-92DB-1477B31AE07F}" dt="2024-02-14T11:01:46.842" v="235" actId="26606"/>
          <ac:spMkLst>
            <pc:docMk/>
            <pc:sldMk cId="1498144465" sldId="417"/>
            <ac:spMk id="15" creationId="{D4974D33-8DC5-464E-8C6D-BE58F0669C17}"/>
          </ac:spMkLst>
        </pc:spChg>
        <pc:spChg chg="add del">
          <ac:chgData name="Alejandra Mancilla" userId="9e5769f2-1150-464d-a036-eab29211f621" providerId="ADAL" clId="{470C9932-ED6F-424D-92DB-1477B31AE07F}" dt="2024-02-14T11:01:59.724" v="237" actId="26606"/>
          <ac:spMkLst>
            <pc:docMk/>
            <pc:sldMk cId="1498144465" sldId="417"/>
            <ac:spMk id="17" creationId="{D009D6D5-DAC2-4A8B-A17A-E206B9012D09}"/>
          </ac:spMkLst>
        </pc:spChg>
        <pc:picChg chg="add mod ord">
          <ac:chgData name="Alejandra Mancilla" userId="9e5769f2-1150-464d-a036-eab29211f621" providerId="ADAL" clId="{470C9932-ED6F-424D-92DB-1477B31AE07F}" dt="2024-02-28T16:34:33.484" v="341" actId="14100"/>
          <ac:picMkLst>
            <pc:docMk/>
            <pc:sldMk cId="1498144465" sldId="417"/>
            <ac:picMk id="8" creationId="{29CEAFD0-37F3-22B6-A686-F0A50E4CF436}"/>
          </ac:picMkLst>
        </pc:picChg>
      </pc:sldChg>
      <pc:sldChg chg="addSp delSp modSp new mod modTransition modClrScheme modAnim chgLayout">
        <pc:chgData name="Alejandra Mancilla" userId="9e5769f2-1150-464d-a036-eab29211f621" providerId="ADAL" clId="{470C9932-ED6F-424D-92DB-1477B31AE07F}" dt="2024-03-05T13:09:34.146" v="1951" actId="20577"/>
        <pc:sldMkLst>
          <pc:docMk/>
          <pc:sldMk cId="1018720357" sldId="418"/>
        </pc:sldMkLst>
        <pc:spChg chg="mod ord">
          <ac:chgData name="Alejandra Mancilla" userId="9e5769f2-1150-464d-a036-eab29211f621" providerId="ADAL" clId="{470C9932-ED6F-424D-92DB-1477B31AE07F}" dt="2024-02-29T08:24:31.941" v="465" actId="700"/>
          <ac:spMkLst>
            <pc:docMk/>
            <pc:sldMk cId="1018720357" sldId="418"/>
            <ac:spMk id="2" creationId="{E8346FCD-4F19-FDBC-0669-E034156EA022}"/>
          </ac:spMkLst>
        </pc:spChg>
        <pc:spChg chg="add mod ord">
          <ac:chgData name="Alejandra Mancilla" userId="9e5769f2-1150-464d-a036-eab29211f621" providerId="ADAL" clId="{470C9932-ED6F-424D-92DB-1477B31AE07F}" dt="2024-03-05T13:09:34.146" v="1951" actId="20577"/>
          <ac:spMkLst>
            <pc:docMk/>
            <pc:sldMk cId="1018720357" sldId="418"/>
            <ac:spMk id="3" creationId="{3DDEC4E8-3665-FADC-D6BC-C7FBCBF54CE3}"/>
          </ac:spMkLst>
        </pc:spChg>
        <pc:spChg chg="del">
          <ac:chgData name="Alejandra Mancilla" userId="9e5769f2-1150-464d-a036-eab29211f621" providerId="ADAL" clId="{470C9932-ED6F-424D-92DB-1477B31AE07F}" dt="2024-02-14T11:02:43.966" v="239" actId="931"/>
          <ac:spMkLst>
            <pc:docMk/>
            <pc:sldMk cId="1018720357" sldId="418"/>
            <ac:spMk id="3" creationId="{4F1673E0-9408-32D0-44F4-546DA3F286A1}"/>
          </ac:spMkLst>
        </pc:spChg>
        <pc:picChg chg="add mod ord">
          <ac:chgData name="Alejandra Mancilla" userId="9e5769f2-1150-464d-a036-eab29211f621" providerId="ADAL" clId="{470C9932-ED6F-424D-92DB-1477B31AE07F}" dt="2024-02-29T08:24:31.941" v="465" actId="700"/>
          <ac:picMkLst>
            <pc:docMk/>
            <pc:sldMk cId="1018720357" sldId="418"/>
            <ac:picMk id="5" creationId="{77E75BCF-2CCF-13B5-76AB-45C1FC8A1205}"/>
          </ac:picMkLst>
        </pc:picChg>
      </pc:sldChg>
      <pc:sldChg chg="addSp delSp modSp new mod modTransition modClrScheme modAnim chgLayout">
        <pc:chgData name="Alejandra Mancilla" userId="9e5769f2-1150-464d-a036-eab29211f621" providerId="ADAL" clId="{470C9932-ED6F-424D-92DB-1477B31AE07F}" dt="2024-03-05T13:09:49.351" v="1954" actId="20577"/>
        <pc:sldMkLst>
          <pc:docMk/>
          <pc:sldMk cId="301875396" sldId="419"/>
        </pc:sldMkLst>
        <pc:spChg chg="mod ord">
          <ac:chgData name="Alejandra Mancilla" userId="9e5769f2-1150-464d-a036-eab29211f621" providerId="ADAL" clId="{470C9932-ED6F-424D-92DB-1477B31AE07F}" dt="2024-02-29T08:28:41.029" v="690" actId="700"/>
          <ac:spMkLst>
            <pc:docMk/>
            <pc:sldMk cId="301875396" sldId="419"/>
            <ac:spMk id="2" creationId="{D96FA501-C7E0-B1D6-D5EA-0E5781BA6AF1}"/>
          </ac:spMkLst>
        </pc:spChg>
        <pc:spChg chg="del">
          <ac:chgData name="Alejandra Mancilla" userId="9e5769f2-1150-464d-a036-eab29211f621" providerId="ADAL" clId="{470C9932-ED6F-424D-92DB-1477B31AE07F}" dt="2024-02-14T11:03:04.188" v="243" actId="931"/>
          <ac:spMkLst>
            <pc:docMk/>
            <pc:sldMk cId="301875396" sldId="419"/>
            <ac:spMk id="3" creationId="{07F4E13D-E948-B891-B147-05D0B87BE243}"/>
          </ac:spMkLst>
        </pc:spChg>
        <pc:spChg chg="add mod ord">
          <ac:chgData name="Alejandra Mancilla" userId="9e5769f2-1150-464d-a036-eab29211f621" providerId="ADAL" clId="{470C9932-ED6F-424D-92DB-1477B31AE07F}" dt="2024-03-05T13:09:49.351" v="1954" actId="20577"/>
          <ac:spMkLst>
            <pc:docMk/>
            <pc:sldMk cId="301875396" sldId="419"/>
            <ac:spMk id="3" creationId="{E1FCAA8E-C4F5-E704-2D39-57336C953043}"/>
          </ac:spMkLst>
        </pc:spChg>
        <pc:picChg chg="add mod ord">
          <ac:chgData name="Alejandra Mancilla" userId="9e5769f2-1150-464d-a036-eab29211f621" providerId="ADAL" clId="{470C9932-ED6F-424D-92DB-1477B31AE07F}" dt="2024-02-29T08:28:41.029" v="690" actId="700"/>
          <ac:picMkLst>
            <pc:docMk/>
            <pc:sldMk cId="301875396" sldId="419"/>
            <ac:picMk id="5" creationId="{00CE8A41-3AE5-575E-5648-E86A34FC5013}"/>
          </ac:picMkLst>
        </pc:picChg>
      </pc:sldChg>
      <pc:sldChg chg="addSp delSp modSp new mod modTransition modClrScheme chgLayout">
        <pc:chgData name="Alejandra Mancilla" userId="9e5769f2-1150-464d-a036-eab29211f621" providerId="ADAL" clId="{470C9932-ED6F-424D-92DB-1477B31AE07F}" dt="2024-03-05T13:10:21.377" v="2013" actId="20577"/>
        <pc:sldMkLst>
          <pc:docMk/>
          <pc:sldMk cId="3279294410" sldId="420"/>
        </pc:sldMkLst>
        <pc:spChg chg="mod ord">
          <ac:chgData name="Alejandra Mancilla" userId="9e5769f2-1150-464d-a036-eab29211f621" providerId="ADAL" clId="{470C9932-ED6F-424D-92DB-1477B31AE07F}" dt="2024-02-29T08:32:31.727" v="1046" actId="700"/>
          <ac:spMkLst>
            <pc:docMk/>
            <pc:sldMk cId="3279294410" sldId="420"/>
            <ac:spMk id="2" creationId="{64231AE3-8868-AC43-B047-E0A5FD814E58}"/>
          </ac:spMkLst>
        </pc:spChg>
        <pc:spChg chg="add del mod ord">
          <ac:chgData name="Alejandra Mancilla" userId="9e5769f2-1150-464d-a036-eab29211f621" providerId="ADAL" clId="{470C9932-ED6F-424D-92DB-1477B31AE07F}" dt="2024-02-29T08:32:25.865" v="1045" actId="700"/>
          <ac:spMkLst>
            <pc:docMk/>
            <pc:sldMk cId="3279294410" sldId="420"/>
            <ac:spMk id="3" creationId="{060F7EE9-78CA-6DAE-33E5-474405B37397}"/>
          </ac:spMkLst>
        </pc:spChg>
        <pc:spChg chg="del">
          <ac:chgData name="Alejandra Mancilla" userId="9e5769f2-1150-464d-a036-eab29211f621" providerId="ADAL" clId="{470C9932-ED6F-424D-92DB-1477B31AE07F}" dt="2024-02-14T11:03:13.041" v="247" actId="931"/>
          <ac:spMkLst>
            <pc:docMk/>
            <pc:sldMk cId="3279294410" sldId="420"/>
            <ac:spMk id="3" creationId="{FD14551A-94CB-05F6-7BAA-0C04292FFE54}"/>
          </ac:spMkLst>
        </pc:spChg>
        <pc:spChg chg="add del mod ord">
          <ac:chgData name="Alejandra Mancilla" userId="9e5769f2-1150-464d-a036-eab29211f621" providerId="ADAL" clId="{470C9932-ED6F-424D-92DB-1477B31AE07F}" dt="2024-02-29T08:32:25.865" v="1045" actId="700"/>
          <ac:spMkLst>
            <pc:docMk/>
            <pc:sldMk cId="3279294410" sldId="420"/>
            <ac:spMk id="4" creationId="{2F71B5DE-EA5F-FEA0-7F2B-D0E7D97A9A99}"/>
          </ac:spMkLst>
        </pc:spChg>
        <pc:spChg chg="add del mod ord">
          <ac:chgData name="Alejandra Mancilla" userId="9e5769f2-1150-464d-a036-eab29211f621" providerId="ADAL" clId="{470C9932-ED6F-424D-92DB-1477B31AE07F}" dt="2024-02-29T08:32:25.865" v="1045" actId="700"/>
          <ac:spMkLst>
            <pc:docMk/>
            <pc:sldMk cId="3279294410" sldId="420"/>
            <ac:spMk id="6" creationId="{8077F1E1-7850-D5E7-089F-25D58FC0720E}"/>
          </ac:spMkLst>
        </pc:spChg>
        <pc:spChg chg="add mod ord">
          <ac:chgData name="Alejandra Mancilla" userId="9e5769f2-1150-464d-a036-eab29211f621" providerId="ADAL" clId="{470C9932-ED6F-424D-92DB-1477B31AE07F}" dt="2024-03-05T13:10:21.377" v="2013" actId="20577"/>
          <ac:spMkLst>
            <pc:docMk/>
            <pc:sldMk cId="3279294410" sldId="420"/>
            <ac:spMk id="7" creationId="{0AAF0D98-6BBB-757F-40A8-533ECEC216FF}"/>
          </ac:spMkLst>
        </pc:spChg>
        <pc:spChg chg="add del">
          <ac:chgData name="Alejandra Mancilla" userId="9e5769f2-1150-464d-a036-eab29211f621" providerId="ADAL" clId="{470C9932-ED6F-424D-92DB-1477B31AE07F}" dt="2024-02-14T11:04:24.942" v="277" actId="22"/>
          <ac:spMkLst>
            <pc:docMk/>
            <pc:sldMk cId="3279294410" sldId="420"/>
            <ac:spMk id="7" creationId="{67B462F0-0B35-9A11-1145-D9BD05ABD685}"/>
          </ac:spMkLst>
        </pc:spChg>
        <pc:picChg chg="add mod ord">
          <ac:chgData name="Alejandra Mancilla" userId="9e5769f2-1150-464d-a036-eab29211f621" providerId="ADAL" clId="{470C9932-ED6F-424D-92DB-1477B31AE07F}" dt="2024-02-29T08:32:31.727" v="1046" actId="700"/>
          <ac:picMkLst>
            <pc:docMk/>
            <pc:sldMk cId="3279294410" sldId="420"/>
            <ac:picMk id="5" creationId="{1516A9F1-293A-C3D4-9E6B-ED6EB85C771E}"/>
          </ac:picMkLst>
        </pc:picChg>
      </pc:sldChg>
      <pc:sldChg chg="modTransition">
        <pc:chgData name="Alejandra Mancilla" userId="9e5769f2-1150-464d-a036-eab29211f621" providerId="ADAL" clId="{470C9932-ED6F-424D-92DB-1477B31AE07F}" dt="2024-03-02T16:52:19.472" v="1897"/>
        <pc:sldMkLst>
          <pc:docMk/>
          <pc:sldMk cId="922824889" sldId="421"/>
        </pc:sldMkLst>
      </pc:sldChg>
      <pc:sldChg chg="addSp modSp mod ord modTransition modAnim">
        <pc:chgData name="Alejandra Mancilla" userId="9e5769f2-1150-464d-a036-eab29211f621" providerId="ADAL" clId="{470C9932-ED6F-424D-92DB-1477B31AE07F}" dt="2024-03-02T17:01:54.525" v="1916"/>
        <pc:sldMkLst>
          <pc:docMk/>
          <pc:sldMk cId="562241881" sldId="422"/>
        </pc:sldMkLst>
        <pc:spChg chg="add mod">
          <ac:chgData name="Alejandra Mancilla" userId="9e5769f2-1150-464d-a036-eab29211f621" providerId="ADAL" clId="{470C9932-ED6F-424D-92DB-1477B31AE07F}" dt="2024-02-29T08:43:15.834" v="1880" actId="20577"/>
          <ac:spMkLst>
            <pc:docMk/>
            <pc:sldMk cId="562241881" sldId="422"/>
            <ac:spMk id="2" creationId="{705C8A3C-AFDC-9822-6356-D14236923D2B}"/>
          </ac:spMkLst>
        </pc:spChg>
        <pc:picChg chg="mod">
          <ac:chgData name="Alejandra Mancilla" userId="9e5769f2-1150-464d-a036-eab29211f621" providerId="ADAL" clId="{470C9932-ED6F-424D-92DB-1477B31AE07F}" dt="2024-03-02T17:01:29.820" v="1911" actId="1076"/>
          <ac:picMkLst>
            <pc:docMk/>
            <pc:sldMk cId="562241881" sldId="422"/>
            <ac:picMk id="8" creationId="{69320E26-8288-F233-CFC5-B07AEA219778}"/>
          </ac:picMkLst>
        </pc:picChg>
        <pc:picChg chg="mod">
          <ac:chgData name="Alejandra Mancilla" userId="9e5769f2-1150-464d-a036-eab29211f621" providerId="ADAL" clId="{470C9932-ED6F-424D-92DB-1477B31AE07F}" dt="2024-03-02T17:01:32.020" v="1912" actId="1076"/>
          <ac:picMkLst>
            <pc:docMk/>
            <pc:sldMk cId="562241881" sldId="422"/>
            <ac:picMk id="10" creationId="{BF9AF48A-7996-F8EE-60C1-E8BB633668DE}"/>
          </ac:picMkLst>
        </pc:picChg>
        <pc:picChg chg="mod">
          <ac:chgData name="Alejandra Mancilla" userId="9e5769f2-1150-464d-a036-eab29211f621" providerId="ADAL" clId="{470C9932-ED6F-424D-92DB-1477B31AE07F}" dt="2024-03-02T17:01:37.218" v="1913" actId="1076"/>
          <ac:picMkLst>
            <pc:docMk/>
            <pc:sldMk cId="562241881" sldId="422"/>
            <ac:picMk id="12" creationId="{6AAAE07E-E8D8-9686-80E4-C1529C454189}"/>
          </ac:picMkLst>
        </pc:picChg>
        <pc:picChg chg="add mod">
          <ac:chgData name="Alejandra Mancilla" userId="9e5769f2-1150-464d-a036-eab29211f621" providerId="ADAL" clId="{470C9932-ED6F-424D-92DB-1477B31AE07F}" dt="2024-03-02T17:01:47.430" v="1915" actId="14100"/>
          <ac:picMkLst>
            <pc:docMk/>
            <pc:sldMk cId="562241881" sldId="422"/>
            <ac:picMk id="1026" creationId="{988D84AE-CD47-BF71-BEDA-D641FD8D7C53}"/>
          </ac:picMkLst>
        </pc:picChg>
      </pc:sldChg>
      <pc:sldChg chg="add del mod modTransition modShow">
        <pc:chgData name="Alejandra Mancilla" userId="9e5769f2-1150-464d-a036-eab29211f621" providerId="ADAL" clId="{470C9932-ED6F-424D-92DB-1477B31AE07F}" dt="2024-03-02T16:52:19.472" v="1897"/>
        <pc:sldMkLst>
          <pc:docMk/>
          <pc:sldMk cId="345987327" sldId="423"/>
        </pc:sldMkLst>
      </pc:sldChg>
      <pc:sldChg chg="modSp mod modTransition">
        <pc:chgData name="Alejandra Mancilla" userId="9e5769f2-1150-464d-a036-eab29211f621" providerId="ADAL" clId="{470C9932-ED6F-424D-92DB-1477B31AE07F}" dt="2024-03-05T13:13:43.452" v="2056" actId="20577"/>
        <pc:sldMkLst>
          <pc:docMk/>
          <pc:sldMk cId="4069342952" sldId="425"/>
        </pc:sldMkLst>
        <pc:spChg chg="mod">
          <ac:chgData name="Alejandra Mancilla" userId="9e5769f2-1150-464d-a036-eab29211f621" providerId="ADAL" clId="{470C9932-ED6F-424D-92DB-1477B31AE07F}" dt="2024-03-05T13:13:43.452" v="2056" actId="20577"/>
          <ac:spMkLst>
            <pc:docMk/>
            <pc:sldMk cId="4069342952" sldId="425"/>
            <ac:spMk id="15" creationId="{3AE34315-E6EA-A33C-FCB9-8D31598D8238}"/>
          </ac:spMkLst>
        </pc:spChg>
      </pc:sldChg>
      <pc:sldChg chg="modTransition">
        <pc:chgData name="Alejandra Mancilla" userId="9e5769f2-1150-464d-a036-eab29211f621" providerId="ADAL" clId="{470C9932-ED6F-424D-92DB-1477B31AE07F}" dt="2024-03-02T16:52:19.472" v="1897"/>
        <pc:sldMkLst>
          <pc:docMk/>
          <pc:sldMk cId="3570790662" sldId="426"/>
        </pc:sldMkLst>
      </pc:sldChg>
      <pc:sldChg chg="modSp mod ord modTransition modAnim">
        <pc:chgData name="Alejandra Mancilla" userId="9e5769f2-1150-464d-a036-eab29211f621" providerId="ADAL" clId="{470C9932-ED6F-424D-92DB-1477B31AE07F}" dt="2024-03-05T13:08:42.640" v="1938" actId="6549"/>
        <pc:sldMkLst>
          <pc:docMk/>
          <pc:sldMk cId="3600896840" sldId="428"/>
        </pc:sldMkLst>
        <pc:spChg chg="mod">
          <ac:chgData name="Alejandra Mancilla" userId="9e5769f2-1150-464d-a036-eab29211f621" providerId="ADAL" clId="{470C9932-ED6F-424D-92DB-1477B31AE07F}" dt="2024-02-29T08:09:56.441" v="378" actId="6549"/>
          <ac:spMkLst>
            <pc:docMk/>
            <pc:sldMk cId="3600896840" sldId="428"/>
            <ac:spMk id="2" creationId="{B51F427F-9411-410C-0EA7-EAB338BE3A42}"/>
          </ac:spMkLst>
        </pc:spChg>
        <pc:spChg chg="mod">
          <ac:chgData name="Alejandra Mancilla" userId="9e5769f2-1150-464d-a036-eab29211f621" providerId="ADAL" clId="{470C9932-ED6F-424D-92DB-1477B31AE07F}" dt="2024-03-05T13:08:42.640" v="1938" actId="6549"/>
          <ac:spMkLst>
            <pc:docMk/>
            <pc:sldMk cId="3600896840" sldId="428"/>
            <ac:spMk id="3" creationId="{A1B7DA52-9BE5-4AAF-B70B-D17DC805EA69}"/>
          </ac:spMkLst>
        </pc:spChg>
      </pc:sldChg>
      <pc:sldChg chg="modSp add mod modTransition">
        <pc:chgData name="Alejandra Mancilla" userId="9e5769f2-1150-464d-a036-eab29211f621" providerId="ADAL" clId="{470C9932-ED6F-424D-92DB-1477B31AE07F}" dt="2024-03-05T13:12:31.618" v="2052" actId="20577"/>
        <pc:sldMkLst>
          <pc:docMk/>
          <pc:sldMk cId="663755706" sldId="429"/>
        </pc:sldMkLst>
        <pc:spChg chg="mod">
          <ac:chgData name="Alejandra Mancilla" userId="9e5769f2-1150-464d-a036-eab29211f621" providerId="ADAL" clId="{470C9932-ED6F-424D-92DB-1477B31AE07F}" dt="2024-03-05T13:12:31.618" v="2052" actId="20577"/>
          <ac:spMkLst>
            <pc:docMk/>
            <pc:sldMk cId="663755706" sldId="429"/>
            <ac:spMk id="6" creationId="{FB708DA4-F406-5F17-C44F-CB76F944BFD1}"/>
          </ac:spMkLst>
        </pc:spChg>
      </pc:sldChg>
      <pc:sldChg chg="modTransition">
        <pc:chgData name="Alejandra Mancilla" userId="9e5769f2-1150-464d-a036-eab29211f621" providerId="ADAL" clId="{470C9932-ED6F-424D-92DB-1477B31AE07F}" dt="2024-03-02T16:52:19.472" v="1897"/>
        <pc:sldMkLst>
          <pc:docMk/>
          <pc:sldMk cId="609565686" sldId="430"/>
        </pc:sldMkLst>
      </pc:sldChg>
      <pc:sldChg chg="modSp mod modTransition">
        <pc:chgData name="Alejandra Mancilla" userId="9e5769f2-1150-464d-a036-eab29211f621" providerId="ADAL" clId="{470C9932-ED6F-424D-92DB-1477B31AE07F}" dt="2024-03-05T13:15:05.584" v="2132" actId="20577"/>
        <pc:sldMkLst>
          <pc:docMk/>
          <pc:sldMk cId="2956991039" sldId="432"/>
        </pc:sldMkLst>
        <pc:spChg chg="mod">
          <ac:chgData name="Alejandra Mancilla" userId="9e5769f2-1150-464d-a036-eab29211f621" providerId="ADAL" clId="{470C9932-ED6F-424D-92DB-1477B31AE07F}" dt="2024-03-05T13:15:05.584" v="2132" actId="20577"/>
          <ac:spMkLst>
            <pc:docMk/>
            <pc:sldMk cId="2956991039" sldId="432"/>
            <ac:spMk id="15" creationId="{3AE34315-E6EA-A33C-FCB9-8D31598D8238}"/>
          </ac:spMkLst>
        </pc:spChg>
      </pc:sldChg>
    </pc:docChg>
  </pc:docChgLst>
  <pc:docChgLst>
    <pc:chgData name="Alejandra Mancilla" userId="9e5769f2-1150-464d-a036-eab29211f621" providerId="ADAL" clId="{CC0ABF22-1557-4759-A321-AE7F4B052861}"/>
    <pc:docChg chg="undo custSel addSld delSld modSld">
      <pc:chgData name="Alejandra Mancilla" userId="9e5769f2-1150-464d-a036-eab29211f621" providerId="ADAL" clId="{CC0ABF22-1557-4759-A321-AE7F4B052861}" dt="2024-01-22T11:46:38.444" v="311" actId="20577"/>
      <pc:docMkLst>
        <pc:docMk/>
      </pc:docMkLst>
      <pc:sldChg chg="delSp modSp mod">
        <pc:chgData name="Alejandra Mancilla" userId="9e5769f2-1150-464d-a036-eab29211f621" providerId="ADAL" clId="{CC0ABF22-1557-4759-A321-AE7F4B052861}" dt="2024-01-22T11:39:08.262" v="155" actId="478"/>
        <pc:sldMkLst>
          <pc:docMk/>
          <pc:sldMk cId="0" sldId="401"/>
        </pc:sldMkLst>
        <pc:spChg chg="mod">
          <ac:chgData name="Alejandra Mancilla" userId="9e5769f2-1150-464d-a036-eab29211f621" providerId="ADAL" clId="{CC0ABF22-1557-4759-A321-AE7F4B052861}" dt="2024-01-22T11:38:34.475" v="126" actId="255"/>
          <ac:spMkLst>
            <pc:docMk/>
            <pc:sldMk cId="0" sldId="401"/>
            <ac:spMk id="2050" creationId="{00000000-0000-0000-0000-000000000000}"/>
          </ac:spMkLst>
        </pc:spChg>
        <pc:spChg chg="mod">
          <ac:chgData name="Alejandra Mancilla" userId="9e5769f2-1150-464d-a036-eab29211f621" providerId="ADAL" clId="{CC0ABF22-1557-4759-A321-AE7F4B052861}" dt="2024-01-22T11:38:56.994" v="152" actId="1076"/>
          <ac:spMkLst>
            <pc:docMk/>
            <pc:sldMk cId="0" sldId="401"/>
            <ac:spMk id="2051" creationId="{00000000-0000-0000-0000-000000000000}"/>
          </ac:spMkLst>
        </pc:spChg>
        <pc:spChg chg="mod">
          <ac:chgData name="Alejandra Mancilla" userId="9e5769f2-1150-464d-a036-eab29211f621" providerId="ADAL" clId="{CC0ABF22-1557-4759-A321-AE7F4B052861}" dt="2024-01-22T11:39:02.368" v="154" actId="20577"/>
          <ac:spMkLst>
            <pc:docMk/>
            <pc:sldMk cId="0" sldId="401"/>
            <ac:spMk id="2052" creationId="{00000000-0000-0000-0000-000000000000}"/>
          </ac:spMkLst>
        </pc:spChg>
        <pc:picChg chg="del">
          <ac:chgData name="Alejandra Mancilla" userId="9e5769f2-1150-464d-a036-eab29211f621" providerId="ADAL" clId="{CC0ABF22-1557-4759-A321-AE7F4B052861}" dt="2024-01-22T11:38:45.891" v="132" actId="478"/>
          <ac:picMkLst>
            <pc:docMk/>
            <pc:sldMk cId="0" sldId="401"/>
            <ac:picMk id="8" creationId="{00000000-0000-0000-0000-000000000000}"/>
          </ac:picMkLst>
        </pc:picChg>
        <pc:picChg chg="del">
          <ac:chgData name="Alejandra Mancilla" userId="9e5769f2-1150-464d-a036-eab29211f621" providerId="ADAL" clId="{CC0ABF22-1557-4759-A321-AE7F4B052861}" dt="2024-01-22T11:39:08.262" v="155" actId="478"/>
          <ac:picMkLst>
            <pc:docMk/>
            <pc:sldMk cId="0" sldId="401"/>
            <ac:picMk id="10" creationId="{00000000-0000-0000-0000-000000000000}"/>
          </ac:picMkLst>
        </pc:picChg>
      </pc:sldChg>
      <pc:sldChg chg="addSp delSp modSp mod modAnim">
        <pc:chgData name="Alejandra Mancilla" userId="9e5769f2-1150-464d-a036-eab29211f621" providerId="ADAL" clId="{CC0ABF22-1557-4759-A321-AE7F4B052861}" dt="2024-01-22T11:46:38.444" v="311" actId="20577"/>
        <pc:sldMkLst>
          <pc:docMk/>
          <pc:sldMk cId="3584588451" sldId="407"/>
        </pc:sldMkLst>
        <pc:spChg chg="add mod">
          <ac:chgData name="Alejandra Mancilla" userId="9e5769f2-1150-464d-a036-eab29211f621" providerId="ADAL" clId="{CC0ABF22-1557-4759-A321-AE7F4B052861}" dt="2024-01-22T11:39:19.204" v="156" actId="478"/>
          <ac:spMkLst>
            <pc:docMk/>
            <pc:sldMk cId="3584588451" sldId="407"/>
            <ac:spMk id="3" creationId="{B39455F2-7FFC-730B-166F-EB22A0283CDD}"/>
          </ac:spMkLst>
        </pc:spChg>
        <pc:spChg chg="mod">
          <ac:chgData name="Alejandra Mancilla" userId="9e5769f2-1150-464d-a036-eab29211f621" providerId="ADAL" clId="{CC0ABF22-1557-4759-A321-AE7F4B052861}" dt="2024-01-22T11:46:38.444" v="311" actId="20577"/>
          <ac:spMkLst>
            <pc:docMk/>
            <pc:sldMk cId="3584588451" sldId="407"/>
            <ac:spMk id="7" creationId="{00000000-0000-0000-0000-000000000000}"/>
          </ac:spMkLst>
        </pc:spChg>
        <pc:picChg chg="del">
          <ac:chgData name="Alejandra Mancilla" userId="9e5769f2-1150-464d-a036-eab29211f621" providerId="ADAL" clId="{CC0ABF22-1557-4759-A321-AE7F4B052861}" dt="2024-01-22T11:39:19.204" v="156" actId="478"/>
          <ac:picMkLst>
            <pc:docMk/>
            <pc:sldMk cId="3584588451" sldId="407"/>
            <ac:picMk id="6" creationId="{00000000-0000-0000-0000-000000000000}"/>
          </ac:picMkLst>
        </pc:picChg>
      </pc:sldChg>
      <pc:sldChg chg="addSp delSp modSp add del mod">
        <pc:chgData name="Alejandra Mancilla" userId="9e5769f2-1150-464d-a036-eab29211f621" providerId="ADAL" clId="{CC0ABF22-1557-4759-A321-AE7F4B052861}" dt="2024-01-22T11:39:26.966" v="162" actId="478"/>
        <pc:sldMkLst>
          <pc:docMk/>
          <pc:sldMk cId="713928389" sldId="414"/>
        </pc:sldMkLst>
        <pc:spChg chg="add mod">
          <ac:chgData name="Alejandra Mancilla" userId="9e5769f2-1150-464d-a036-eab29211f621" providerId="ADAL" clId="{CC0ABF22-1557-4759-A321-AE7F4B052861}" dt="2024-01-22T11:39:26.966" v="162" actId="478"/>
          <ac:spMkLst>
            <pc:docMk/>
            <pc:sldMk cId="713928389" sldId="414"/>
            <ac:spMk id="3" creationId="{CBDD6869-FCD0-ED82-5550-D7FA865E7C1F}"/>
          </ac:spMkLst>
        </pc:spChg>
        <pc:picChg chg="del">
          <ac:chgData name="Alejandra Mancilla" userId="9e5769f2-1150-464d-a036-eab29211f621" providerId="ADAL" clId="{CC0ABF22-1557-4759-A321-AE7F4B052861}" dt="2024-01-22T11:39:26.966" v="162" actId="478"/>
          <ac:picMkLst>
            <pc:docMk/>
            <pc:sldMk cId="713928389" sldId="414"/>
            <ac:picMk id="6" creationId="{00000000-0000-0000-0000-000000000000}"/>
          </ac:picMkLst>
        </pc:picChg>
      </pc:sldChg>
      <pc:sldChg chg="addSp delSp modSp new mod setBg">
        <pc:chgData name="Alejandra Mancilla" userId="9e5769f2-1150-464d-a036-eab29211f621" providerId="ADAL" clId="{CC0ABF22-1557-4759-A321-AE7F4B052861}" dt="2024-01-22T11:43:18.433" v="203" actId="14100"/>
        <pc:sldMkLst>
          <pc:docMk/>
          <pc:sldMk cId="2885563714" sldId="415"/>
        </pc:sldMkLst>
        <pc:spChg chg="mod ord">
          <ac:chgData name="Alejandra Mancilla" userId="9e5769f2-1150-464d-a036-eab29211f621" providerId="ADAL" clId="{CC0ABF22-1557-4759-A321-AE7F4B052861}" dt="2024-01-22T11:42:45.272" v="197" actId="26606"/>
          <ac:spMkLst>
            <pc:docMk/>
            <pc:sldMk cId="2885563714" sldId="415"/>
            <ac:spMk id="2" creationId="{4D5B2B0F-9BAA-3B9F-AAD8-3A2B6A7E9FBE}"/>
          </ac:spMkLst>
        </pc:spChg>
        <pc:spChg chg="del">
          <ac:chgData name="Alejandra Mancilla" userId="9e5769f2-1150-464d-a036-eab29211f621" providerId="ADAL" clId="{CC0ABF22-1557-4759-A321-AE7F4B052861}" dt="2024-01-22T11:40:41.559" v="164" actId="931"/>
          <ac:spMkLst>
            <pc:docMk/>
            <pc:sldMk cId="2885563714" sldId="415"/>
            <ac:spMk id="3" creationId="{C6FA7D9E-2965-00A7-A24D-A3438136DF7C}"/>
          </ac:spMkLst>
        </pc:spChg>
        <pc:spChg chg="del">
          <ac:chgData name="Alejandra Mancilla" userId="9e5769f2-1150-464d-a036-eab29211f621" providerId="ADAL" clId="{CC0ABF22-1557-4759-A321-AE7F4B052861}" dt="2024-01-22T11:40:55.698" v="168" actId="931"/>
          <ac:spMkLst>
            <pc:docMk/>
            <pc:sldMk cId="2885563714" sldId="415"/>
            <ac:spMk id="4" creationId="{5EDFBC4F-E153-08FA-94CE-69269BE862FE}"/>
          </ac:spMkLst>
        </pc:spChg>
        <pc:spChg chg="add del">
          <ac:chgData name="Alejandra Mancilla" userId="9e5769f2-1150-464d-a036-eab29211f621" providerId="ADAL" clId="{CC0ABF22-1557-4759-A321-AE7F4B052861}" dt="2024-01-22T11:41:19.604" v="177" actId="26606"/>
          <ac:spMkLst>
            <pc:docMk/>
            <pc:sldMk cId="2885563714" sldId="415"/>
            <ac:spMk id="12" creationId="{CD5916D9-BBC8-0F28-4223-DBDFAB5D1386}"/>
          </ac:spMkLst>
        </pc:spChg>
        <pc:spChg chg="add del">
          <ac:chgData name="Alejandra Mancilla" userId="9e5769f2-1150-464d-a036-eab29211f621" providerId="ADAL" clId="{CC0ABF22-1557-4759-A321-AE7F4B052861}" dt="2024-01-22T11:41:30.673" v="179" actId="26606"/>
          <ac:spMkLst>
            <pc:docMk/>
            <pc:sldMk cId="2885563714" sldId="415"/>
            <ac:spMk id="13" creationId="{D1520B01-A2E4-41C2-8A8F-7683F250890E}"/>
          </ac:spMkLst>
        </pc:spChg>
        <pc:spChg chg="add del">
          <ac:chgData name="Alejandra Mancilla" userId="9e5769f2-1150-464d-a036-eab29211f621" providerId="ADAL" clId="{CC0ABF22-1557-4759-A321-AE7F4B052861}" dt="2024-01-22T11:41:19.604" v="177" actId="26606"/>
          <ac:spMkLst>
            <pc:docMk/>
            <pc:sldMk cId="2885563714" sldId="415"/>
            <ac:spMk id="15" creationId="{21AC6A30-4F22-4C0F-B278-19C5B8A80C55}"/>
          </ac:spMkLst>
        </pc:spChg>
        <pc:spChg chg="add del">
          <ac:chgData name="Alejandra Mancilla" userId="9e5769f2-1150-464d-a036-eab29211f621" providerId="ADAL" clId="{CC0ABF22-1557-4759-A321-AE7F4B052861}" dt="2024-01-22T11:41:19.604" v="177" actId="26606"/>
          <ac:spMkLst>
            <pc:docMk/>
            <pc:sldMk cId="2885563714" sldId="415"/>
            <ac:spMk id="17" creationId="{BB4335AD-65B1-44E4-90AF-264024FE4BD2}"/>
          </ac:spMkLst>
        </pc:spChg>
        <pc:spChg chg="add del">
          <ac:chgData name="Alejandra Mancilla" userId="9e5769f2-1150-464d-a036-eab29211f621" providerId="ADAL" clId="{CC0ABF22-1557-4759-A321-AE7F4B052861}" dt="2024-01-22T11:41:57.113" v="181" actId="26606"/>
          <ac:spMkLst>
            <pc:docMk/>
            <pc:sldMk cId="2885563714" sldId="415"/>
            <ac:spMk id="31" creationId="{197C305C-0E98-44D5-A930-21F23CC52F93}"/>
          </ac:spMkLst>
        </pc:spChg>
        <pc:spChg chg="add del">
          <ac:chgData name="Alejandra Mancilla" userId="9e5769f2-1150-464d-a036-eab29211f621" providerId="ADAL" clId="{CC0ABF22-1557-4759-A321-AE7F4B052861}" dt="2024-01-22T11:41:57.113" v="181" actId="26606"/>
          <ac:spMkLst>
            <pc:docMk/>
            <pc:sldMk cId="2885563714" sldId="415"/>
            <ac:spMk id="32" creationId="{A3473CF9-37EB-43E7-89EF-D2D1C53D1DAC}"/>
          </ac:spMkLst>
        </pc:spChg>
        <pc:spChg chg="add del">
          <ac:chgData name="Alejandra Mancilla" userId="9e5769f2-1150-464d-a036-eab29211f621" providerId="ADAL" clId="{CC0ABF22-1557-4759-A321-AE7F4B052861}" dt="2024-01-22T11:41:57.113" v="181" actId="26606"/>
          <ac:spMkLst>
            <pc:docMk/>
            <pc:sldMk cId="2885563714" sldId="415"/>
            <ac:spMk id="33" creationId="{586B4EF9-43BA-4655-A6FF-1D8E21574C95}"/>
          </ac:spMkLst>
        </pc:spChg>
        <pc:spChg chg="add del">
          <ac:chgData name="Alejandra Mancilla" userId="9e5769f2-1150-464d-a036-eab29211f621" providerId="ADAL" clId="{CC0ABF22-1557-4759-A321-AE7F4B052861}" dt="2024-01-22T11:42:45.272" v="197" actId="26606"/>
          <ac:spMkLst>
            <pc:docMk/>
            <pc:sldMk cId="2885563714" sldId="415"/>
            <ac:spMk id="35" creationId="{21AC6A30-4F22-4C0F-B278-19C5B8A80C55}"/>
          </ac:spMkLst>
        </pc:spChg>
        <pc:spChg chg="add del">
          <ac:chgData name="Alejandra Mancilla" userId="9e5769f2-1150-464d-a036-eab29211f621" providerId="ADAL" clId="{CC0ABF22-1557-4759-A321-AE7F4B052861}" dt="2024-01-22T11:42:45.272" v="197" actId="26606"/>
          <ac:spMkLst>
            <pc:docMk/>
            <pc:sldMk cId="2885563714" sldId="415"/>
            <ac:spMk id="36" creationId="{BB4335AD-65B1-44E4-90AF-264024FE4BD2}"/>
          </ac:spMkLst>
        </pc:spChg>
        <pc:spChg chg="add del">
          <ac:chgData name="Alejandra Mancilla" userId="9e5769f2-1150-464d-a036-eab29211f621" providerId="ADAL" clId="{CC0ABF22-1557-4759-A321-AE7F4B052861}" dt="2024-01-22T11:42:45.272" v="197" actId="26606"/>
          <ac:spMkLst>
            <pc:docMk/>
            <pc:sldMk cId="2885563714" sldId="415"/>
            <ac:spMk id="37" creationId="{CD5916D9-BBC8-0F28-4223-DBDFAB5D1386}"/>
          </ac:spMkLst>
        </pc:spChg>
        <pc:grpChg chg="add del">
          <ac:chgData name="Alejandra Mancilla" userId="9e5769f2-1150-464d-a036-eab29211f621" providerId="ADAL" clId="{CC0ABF22-1557-4759-A321-AE7F4B052861}" dt="2024-01-22T11:41:30.673" v="179" actId="26606"/>
          <ac:grpSpMkLst>
            <pc:docMk/>
            <pc:sldMk cId="2885563714" sldId="415"/>
            <ac:grpSpMk id="19" creationId="{066EE5A2-0D35-4D6A-A5C7-1CA91F740684}"/>
          </ac:grpSpMkLst>
        </pc:grpChg>
        <pc:grpChg chg="add del">
          <ac:chgData name="Alejandra Mancilla" userId="9e5769f2-1150-464d-a036-eab29211f621" providerId="ADAL" clId="{CC0ABF22-1557-4759-A321-AE7F4B052861}" dt="2024-01-22T11:41:30.673" v="179" actId="26606"/>
          <ac:grpSpMkLst>
            <pc:docMk/>
            <pc:sldMk cId="2885563714" sldId="415"/>
            <ac:grpSpMk id="22" creationId="{1F634C0A-A487-42AF-8DFD-4DAD62FE92BF}"/>
          </ac:grpSpMkLst>
        </pc:grpChg>
        <pc:grpChg chg="add del">
          <ac:chgData name="Alejandra Mancilla" userId="9e5769f2-1150-464d-a036-eab29211f621" providerId="ADAL" clId="{CC0ABF22-1557-4759-A321-AE7F4B052861}" dt="2024-01-22T11:41:30.673" v="179" actId="26606"/>
          <ac:grpSpMkLst>
            <pc:docMk/>
            <pc:sldMk cId="2885563714" sldId="415"/>
            <ac:grpSpMk id="23" creationId="{56AA1647-0DA6-4A17-B3E1-95D61BD54714}"/>
          </ac:grpSpMkLst>
        </pc:grpChg>
        <pc:grpChg chg="add del">
          <ac:chgData name="Alejandra Mancilla" userId="9e5769f2-1150-464d-a036-eab29211f621" providerId="ADAL" clId="{CC0ABF22-1557-4759-A321-AE7F4B052861}" dt="2024-01-22T11:41:30.673" v="179" actId="26606"/>
          <ac:grpSpMkLst>
            <pc:docMk/>
            <pc:sldMk cId="2885563714" sldId="415"/>
            <ac:grpSpMk id="27" creationId="{08D20F07-CD49-4F17-BC00-9429DA80C502}"/>
          </ac:grpSpMkLst>
        </pc:grpChg>
        <pc:picChg chg="add mod ord">
          <ac:chgData name="Alejandra Mancilla" userId="9e5769f2-1150-464d-a036-eab29211f621" providerId="ADAL" clId="{CC0ABF22-1557-4759-A321-AE7F4B052861}" dt="2024-01-22T11:43:18.433" v="203" actId="14100"/>
          <ac:picMkLst>
            <pc:docMk/>
            <pc:sldMk cId="2885563714" sldId="415"/>
            <ac:picMk id="6" creationId="{2F17BE4E-C7DC-25F5-EFDB-CD7EF4D55994}"/>
          </ac:picMkLst>
        </pc:picChg>
        <pc:picChg chg="add mod">
          <ac:chgData name="Alejandra Mancilla" userId="9e5769f2-1150-464d-a036-eab29211f621" providerId="ADAL" clId="{CC0ABF22-1557-4759-A321-AE7F4B052861}" dt="2024-01-22T11:43:14.122" v="202" actId="14100"/>
          <ac:picMkLst>
            <pc:docMk/>
            <pc:sldMk cId="2885563714" sldId="415"/>
            <ac:picMk id="8" creationId="{4FFA6386-171C-3947-F4E0-9630E150ADD5}"/>
          </ac:picMkLst>
        </pc:picChg>
      </pc:sldChg>
      <pc:sldChg chg="del">
        <pc:chgData name="Alejandra Mancilla" userId="9e5769f2-1150-464d-a036-eab29211f621" providerId="ADAL" clId="{CC0ABF22-1557-4759-A321-AE7F4B052861}" dt="2024-01-22T11:39:20.987" v="157" actId="47"/>
        <pc:sldMkLst>
          <pc:docMk/>
          <pc:sldMk cId="3642739234" sldId="416"/>
        </pc:sldMkLst>
      </pc:sldChg>
      <pc:sldChg chg="del">
        <pc:chgData name="Alejandra Mancilla" userId="9e5769f2-1150-464d-a036-eab29211f621" providerId="ADAL" clId="{CC0ABF22-1557-4759-A321-AE7F4B052861}" dt="2024-01-22T11:39:22.343" v="159" actId="47"/>
        <pc:sldMkLst>
          <pc:docMk/>
          <pc:sldMk cId="2295455199" sldId="417"/>
        </pc:sldMkLst>
      </pc:sldChg>
      <pc:sldChg chg="del">
        <pc:chgData name="Alejandra Mancilla" userId="9e5769f2-1150-464d-a036-eab29211f621" providerId="ADAL" clId="{CC0ABF22-1557-4759-A321-AE7F4B052861}" dt="2024-01-22T11:39:22.071" v="158" actId="47"/>
        <pc:sldMkLst>
          <pc:docMk/>
          <pc:sldMk cId="3010781173" sldId="4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B8A2-2895-48FD-A1B2-09F94B15D531}" type="datetimeFigureOut">
              <a:rPr lang="en-US" smtClean="0"/>
              <a:t>05-Mar-24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C827-A934-4ECB-9B82-E1956272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CC8B4A-836F-4821-8433-516B1DBFFF27}" type="slidenum">
              <a:rPr lang="nb-NO" altLang="nb-NO" smtClean="0">
                <a:latin typeface="Calibri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b-NO" altLang="nb-NO">
              <a:latin typeface="Calibri" pitchFamily="32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68D8EF-6AC0-4AF0-AA5F-C794785D76B5}" type="slidenum">
              <a:rPr lang="nb-NO" altLang="nb-NO">
                <a:latin typeface="Calibri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nb-NO" altLang="nb-NO">
              <a:latin typeface="Calibri" pitchFamily="32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4D9A-08D4-4D30-8D5A-8179934D0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96062-7EA2-4DC1-AAA1-51352790D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6D3B-B2F3-46B6-9EA1-6A044EF3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0CD6E34-6444-4814-AD31-FB6459397F43}" type="datetime3">
              <a:rPr lang="en-US" smtClean="0"/>
              <a:t>5 March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5CC8-729F-4491-8B2C-277320FE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Practical Philosophy Seminar, University of Oslo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7777-778E-48CF-819D-911A913C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93742D24-1BAF-481E-A756-6EE9050EB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9CE1-6BA7-4E34-8E38-0CCE2397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D682F-B355-4AAF-8D98-0DBE1BB9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AEA33-504B-4391-97C3-12933F07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1D50-8057-4867-B52E-CEFD367876D2}" type="datetime3">
              <a:rPr lang="en-US" smtClean="0"/>
              <a:t>5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2C2F-6750-429F-944D-7AA0D758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2C3C-1BE5-4F84-9AC2-9AC2C5F3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873E4-D7EF-4310-AE6C-FDE45F50B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47362-4B12-4B1A-B6E5-E2A316BF4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7408-B53B-40F5-81AD-ED0BC857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8F52-6539-413D-A5BE-19F4F7219029}" type="datetime3">
              <a:rPr lang="en-US" smtClean="0"/>
              <a:t>5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A2E7-5AAF-421C-9A8B-AE140D86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8DCF-4592-4D68-BBB2-108E5059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2386-35C0-4720-9882-61C69CB9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36AE-3123-4558-926D-2621D673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9383-9748-4A01-A19C-2413CF1A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69F-2115-4238-A76F-61590F2EDF86}" type="datetime3">
              <a:rPr lang="en-US" smtClean="0"/>
              <a:t>5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251AA-9C3E-4ADE-A46C-A6DAEE1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4C30-C4C3-4FFE-8F77-FCC4331F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5F5A-0C93-4B6A-B54E-9BE5D2DA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73FE9-0B7B-4BF6-A28E-8A52F72DF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42DD5-C4BB-472C-A62D-537C36F0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432B-A34F-435F-ADCB-41A2301C69B8}" type="datetime3">
              <a:rPr lang="en-US" smtClean="0"/>
              <a:t>5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BCDA-921C-4377-A9CB-70262E29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B4DA-D7F9-4595-8EDF-B16EB6C4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867A-33B7-46D1-AE70-30B1065F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33BB-BF37-4960-85B8-1CFED6315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C9B5A-F57D-4C6B-B8C2-A1B60446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D4A5F-D6E1-4778-88B5-F7815B29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102-ECEA-49C1-8010-5687B4036EBA}" type="datetime3">
              <a:rPr lang="en-US" smtClean="0"/>
              <a:t>5 March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03A84-1F9C-4FAD-A6DF-349A2D16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42475-37D8-4AA9-92F6-83A3D22A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7E34-C24F-4A3B-9319-4CF2FA40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CDCD-9C8B-4E5F-8BDD-1866F4DB6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65D6D-8BF6-4712-ABCA-714B8F0D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30B7F-F62D-44B6-9672-3B9C8B5A8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AAB05-7AF6-43F9-847A-2C0898800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B80CF-C941-46AB-9043-4015ED74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AF68-90B6-4E80-BDB8-89BB4995333B}" type="datetime3">
              <a:rPr lang="en-US" smtClean="0"/>
              <a:t>5 March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86879-316A-43AC-95C6-D0E3EFA4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D70C0-4C5E-43CD-9373-7ECA9F07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FD49-F40B-422D-85B6-134CDEB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7C61C-84C2-4FDF-864C-75097125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A3CE-506E-43A8-9E03-14A949DA5D5E}" type="datetime3">
              <a:rPr lang="en-US" smtClean="0"/>
              <a:t>5 March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F9A1E-E27F-4783-8F97-65A1ABCC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09951-D9E1-4D0A-AA62-6BC465F5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3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2EDB7-0424-448A-9935-BCA04FE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2C63-4F79-4828-BC0B-EF6B36693A20}" type="datetime3">
              <a:rPr lang="en-US" smtClean="0"/>
              <a:t>5 March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5D6CC-0A76-4D03-8D46-0EB8D8D4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E811-269F-4674-9CF3-A5A4560D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CF02-D322-4631-B0C9-B2FE4572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82BE-06FB-4985-A3CB-51AFC151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57F5B-D6F1-45FE-89A4-B1299D3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7C7C-F895-45E5-8823-1B2519CE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77A1-C1F3-4E7C-8E42-F155665DB77D}" type="datetime3">
              <a:rPr lang="en-US" smtClean="0"/>
              <a:t>5 March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00FD2-B01D-4D37-9A60-1045B2A4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84648-9CEF-46E4-976C-24DB4CAE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BF3A-DCF7-4D58-B69A-1BE72ACB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955BC-0BD3-4FF7-B939-8C91D3AC4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BE76C-1CEC-4D8A-8A5E-79239238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ACE43-6D9D-4F0B-8761-CA1B1C58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719F-BEC0-4089-AB84-530F319A8FEF}" type="datetime3">
              <a:rPr lang="en-US" smtClean="0"/>
              <a:t>5 March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60E55-766A-498B-AF45-21B596BD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Philosophy Seminar, University of Oslo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D5BF-79DF-48B0-AED4-8889BB7A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198F2-8F50-4BB6-A5A3-8ED9FC87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6A75F-88E6-4A28-9DF0-7BAD3789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951A-5530-48DE-9003-D43DA9C97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51A3-9847-4FE9-9AD9-85203A1C5353}" type="datetime3">
              <a:rPr lang="en-US" smtClean="0"/>
              <a:t>5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89AC-EF6C-4F6A-A4AE-88F8E7A94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Practical Philosophy Seminar, University of Oslo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A72-E253-47EF-984E-1A112AC07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2D24-1BAF-481E-A756-6EE9050E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alejandra.mancilla@ifikk.uio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 looking at the sun&#10;&#10;Description automatically generated">
            <a:extLst>
              <a:ext uri="{FF2B5EF4-FFF2-40B4-BE49-F238E27FC236}">
                <a16:creationId xmlns:a16="http://schemas.microsoft.com/office/drawing/2014/main" id="{07AB391A-2F41-48E5-E15C-1925FD76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32"/>
            <a:ext cx="6947257" cy="5361146"/>
          </a:xfrm>
          <a:prstGeom prst="rect">
            <a:avLst/>
          </a:prstGeom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512943" y="220932"/>
            <a:ext cx="509225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4000" dirty="0">
                <a:latin typeface="Franklin Gothic Demi" panose="020B0703020102020204" pitchFamily="34" charset="0"/>
              </a:rPr>
              <a:t>En objektiv etikk? Hvordan kommer vi fra </a:t>
            </a:r>
            <a:r>
              <a:rPr lang="nb-NO" altLang="nb-NO" sz="4000" i="1" dirty="0">
                <a:latin typeface="Franklin Gothic Demi" panose="020B0703020102020204" pitchFamily="34" charset="0"/>
              </a:rPr>
              <a:t>er </a:t>
            </a:r>
            <a:r>
              <a:rPr lang="nb-NO" altLang="nb-NO" sz="4000" dirty="0">
                <a:latin typeface="Franklin Gothic Demi" panose="020B0703020102020204" pitchFamily="34" charset="0"/>
              </a:rPr>
              <a:t>til </a:t>
            </a:r>
            <a:r>
              <a:rPr lang="nb-NO" altLang="nb-NO" sz="4000" i="1" dirty="0">
                <a:latin typeface="Franklin Gothic Demi" panose="020B0703020102020204" pitchFamily="34" charset="0"/>
              </a:rPr>
              <a:t>bør?</a:t>
            </a:r>
            <a:endParaRPr lang="en-US" altLang="nb-NO" sz="4000" dirty="0">
              <a:latin typeface="Franklin Gothic Demi" panose="020B0703020102020204" pitchFamily="34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620569" y="3466246"/>
            <a:ext cx="3816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nb-NO" b="1" dirty="0">
              <a:solidFill>
                <a:schemeClr val="tx2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087116" y="3337176"/>
            <a:ext cx="3471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entury" pitchFamily="16" charset="0"/>
                <a:ea typeface="Microsoft YaHei" pitchFamily="3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Alejandra Mancilla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Franklin Gothic Book" panose="020B0503020102020204" pitchFamily="34" charset="0"/>
                <a:hlinkClick r:id="rId4"/>
              </a:rPr>
              <a:t>alejandra.mancilla@ifikk.uio.no</a:t>
            </a:r>
            <a:endParaRPr lang="nb-NO" altLang="nb-NO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Filosofidag, Oslo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Mars 6, 202</a:t>
            </a:r>
            <a:r>
              <a:rPr lang="en-US" altLang="nb-NO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6" y="6060685"/>
            <a:ext cx="3522242" cy="762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9A3EE-5C4C-E955-FCE7-373F4CBC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21646"/>
            <a:ext cx="10506456" cy="14855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III. </a:t>
            </a:r>
            <a:r>
              <a:rPr lang="en-US" kern="1200" dirty="0" err="1">
                <a:solidFill>
                  <a:schemeClr val="tx1"/>
                </a:solidFill>
              </a:rPr>
              <a:t>Moralsk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sentimentalisme</a:t>
            </a:r>
            <a:endParaRPr lang="en-US" kern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A person wearing a red turban&#10;&#10;Description automatically generated">
            <a:extLst>
              <a:ext uri="{FF2B5EF4-FFF2-40B4-BE49-F238E27FC236}">
                <a16:creationId xmlns:a16="http://schemas.microsoft.com/office/drawing/2014/main" id="{E1F54AE3-DBEE-E1AE-3C30-23641CE35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5685" b="-4"/>
          <a:stretch/>
        </p:blipFill>
        <p:spPr>
          <a:xfrm>
            <a:off x="1449400" y="248006"/>
            <a:ext cx="2255462" cy="3155238"/>
          </a:xfrm>
          <a:prstGeom prst="rect">
            <a:avLst/>
          </a:prstGeom>
        </p:spPr>
      </p:pic>
      <p:pic>
        <p:nvPicPr>
          <p:cNvPr id="13" name="Picture 12" descr="A profile of a person&#10;&#10;Description automatically generated">
            <a:extLst>
              <a:ext uri="{FF2B5EF4-FFF2-40B4-BE49-F238E27FC236}">
                <a16:creationId xmlns:a16="http://schemas.microsoft.com/office/drawing/2014/main" id="{0C311F18-B261-1AD8-357F-90EA3F841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0"/>
          <a:stretch/>
        </p:blipFill>
        <p:spPr>
          <a:xfrm>
            <a:off x="3807130" y="248006"/>
            <a:ext cx="2255462" cy="3155238"/>
          </a:xfrm>
          <a:prstGeom prst="rect">
            <a:avLst/>
          </a:prstGeom>
        </p:spPr>
      </p:pic>
      <p:pic>
        <p:nvPicPr>
          <p:cNvPr id="11" name="Picture 10" descr="A close-up of a person&#10;&#10;Description automatically generated">
            <a:extLst>
              <a:ext uri="{FF2B5EF4-FFF2-40B4-BE49-F238E27FC236}">
                <a16:creationId xmlns:a16="http://schemas.microsoft.com/office/drawing/2014/main" id="{D1CF9953-F6BD-B6D1-E7DF-E8C4D8F1A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4" b="4"/>
          <a:stretch/>
        </p:blipFill>
        <p:spPr>
          <a:xfrm>
            <a:off x="8489182" y="248006"/>
            <a:ext cx="2255462" cy="3155238"/>
          </a:xfrm>
          <a:prstGeom prst="rect">
            <a:avLst/>
          </a:prstGeom>
        </p:spPr>
      </p:pic>
      <p:pic>
        <p:nvPicPr>
          <p:cNvPr id="9" name="Picture 8" descr="A portrait of a person in a black robe&#10;&#10;Description automatically generated">
            <a:extLst>
              <a:ext uri="{FF2B5EF4-FFF2-40B4-BE49-F238E27FC236}">
                <a16:creationId xmlns:a16="http://schemas.microsoft.com/office/drawing/2014/main" id="{0C70B0AC-CBB8-A9E4-1611-0DAFDCAA2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1165" b="-1"/>
          <a:stretch/>
        </p:blipFill>
        <p:spPr>
          <a:xfrm>
            <a:off x="6148156" y="248006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669A-52F5-1A71-8EC5-F54AB7C6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III. Moralsk sentimentalisme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9C06-B7F2-CBC5-D9E8-E480B33B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Sentral rolle til følelser som grunnlag av etikken, foran rasjonalitet eller fornuft. 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Dette vil ikke si at det er bare følelser som regnes; fornuften er filteret som lar noen </a:t>
            </a:r>
            <a:r>
              <a:rPr lang="nb-NO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rå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følelser blir «</a:t>
            </a:r>
            <a:r>
              <a:rPr lang="nb-NO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moralske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følelser».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Moralske dommer kommer fra våre følelser og blir regulert, siktet, av vår fornuft.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95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9320E26-8288-F233-CFC5-B07AEA21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355"/>
          <a:stretch/>
        </p:blipFill>
        <p:spPr>
          <a:xfrm>
            <a:off x="838199" y="2212089"/>
            <a:ext cx="2429164" cy="3436871"/>
          </a:xfrm>
        </p:spPr>
      </p:pic>
      <p:pic>
        <p:nvPicPr>
          <p:cNvPr id="10" name="Picture 9" descr="A person in a coat with a mask&#10;&#10;Description automatically generated">
            <a:extLst>
              <a:ext uri="{FF2B5EF4-FFF2-40B4-BE49-F238E27FC236}">
                <a16:creationId xmlns:a16="http://schemas.microsoft.com/office/drawing/2014/main" id="{BF9AF48A-7996-F8EE-60C1-E8BB6336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97" y="2212088"/>
            <a:ext cx="3414785" cy="3436871"/>
          </a:xfrm>
          <a:prstGeom prst="rect">
            <a:avLst/>
          </a:prstGeom>
        </p:spPr>
      </p:pic>
      <p:pic>
        <p:nvPicPr>
          <p:cNvPr id="12" name="Picture 11" descr="A person in a suit&#10;&#10;Description automatically generated">
            <a:extLst>
              <a:ext uri="{FF2B5EF4-FFF2-40B4-BE49-F238E27FC236}">
                <a16:creationId xmlns:a16="http://schemas.microsoft.com/office/drawing/2014/main" id="{6AAAE07E-E8D8-9686-80E4-C1529C454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99" y="2212088"/>
            <a:ext cx="3414784" cy="3436870"/>
          </a:xfrm>
          <a:prstGeom prst="rect">
            <a:avLst/>
          </a:prstGeom>
        </p:spPr>
      </p:pic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A808C24-4BA0-4C41-0AE5-6DC166B47346}"/>
              </a:ext>
            </a:extLst>
          </p:cNvPr>
          <p:cNvSpPr/>
          <p:nvPr/>
        </p:nvSpPr>
        <p:spPr>
          <a:xfrm>
            <a:off x="4941879" y="374369"/>
            <a:ext cx="1773382" cy="1247055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C8A3C-AFDC-9822-6356-D14236923D2B}"/>
              </a:ext>
            </a:extLst>
          </p:cNvPr>
          <p:cNvSpPr txBox="1"/>
          <p:nvPr/>
        </p:nvSpPr>
        <p:spPr>
          <a:xfrm>
            <a:off x="838200" y="564896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Ingen </a:t>
            </a:r>
            <a:r>
              <a:rPr lang="en-US" sz="2800" dirty="0" err="1">
                <a:latin typeface="Franklin Gothic Book" panose="020B0503020102020204" pitchFamily="34" charset="0"/>
              </a:rPr>
              <a:t>empati</a:t>
            </a:r>
            <a:r>
              <a:rPr lang="en-US" sz="2800" dirty="0">
                <a:latin typeface="Franklin Gothic Book" panose="020B0503020102020204" pitchFamily="34" charset="0"/>
              </a:rPr>
              <a:t>. </a:t>
            </a:r>
            <a:r>
              <a:rPr lang="en-US" sz="2800" dirty="0" err="1">
                <a:latin typeface="Franklin Gothic Book" panose="020B0503020102020204" pitchFamily="34" charset="0"/>
              </a:rPr>
              <a:t>Tvert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en-US" sz="2800" dirty="0" err="1">
                <a:latin typeface="Franklin Gothic Book" panose="020B0503020102020204" pitchFamily="34" charset="0"/>
              </a:rPr>
              <a:t>imot</a:t>
            </a:r>
            <a:r>
              <a:rPr lang="en-US" sz="2800" dirty="0">
                <a:latin typeface="Franklin Gothic Book" panose="020B0503020102020204" pitchFamily="34" charset="0"/>
              </a:rPr>
              <a:t>, de </a:t>
            </a:r>
            <a:r>
              <a:rPr lang="en-US" sz="2800" dirty="0" err="1">
                <a:latin typeface="Franklin Gothic Book" panose="020B0503020102020204" pitchFamily="34" charset="0"/>
              </a:rPr>
              <a:t>gleder</a:t>
            </a:r>
            <a:r>
              <a:rPr lang="en-US" sz="2800" dirty="0">
                <a:latin typeface="Franklin Gothic Book" panose="020B0503020102020204" pitchFamily="34" charset="0"/>
              </a:rPr>
              <a:t> seg </a:t>
            </a:r>
            <a:r>
              <a:rPr lang="en-US" sz="2800" dirty="0" err="1">
                <a:latin typeface="Franklin Gothic Book" panose="020B0503020102020204" pitchFamily="34" charset="0"/>
              </a:rPr>
              <a:t>til</a:t>
            </a:r>
            <a:r>
              <a:rPr lang="en-US" sz="2800" dirty="0">
                <a:latin typeface="Franklin Gothic Book" panose="020B0503020102020204" pitchFamily="34" charset="0"/>
              </a:rPr>
              <a:t> å </a:t>
            </a:r>
            <a:r>
              <a:rPr lang="en-US" sz="2800" dirty="0" err="1">
                <a:latin typeface="Franklin Gothic Book" panose="020B0503020102020204" pitchFamily="34" charset="0"/>
              </a:rPr>
              <a:t>få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en-US" sz="2800" dirty="0" err="1">
                <a:latin typeface="Franklin Gothic Book" panose="020B0503020102020204" pitchFamily="34" charset="0"/>
              </a:rPr>
              <a:t>andre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en-US" sz="2800" dirty="0" err="1">
                <a:latin typeface="Franklin Gothic Book" panose="020B0503020102020204" pitchFamily="34" charset="0"/>
              </a:rPr>
              <a:t>lide</a:t>
            </a:r>
            <a:r>
              <a:rPr lang="en-US" sz="28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026" name="Picture 2" descr="Brainy Smurf Yes GIF by The Smurfs">
            <a:extLst>
              <a:ext uri="{FF2B5EF4-FFF2-40B4-BE49-F238E27FC236}">
                <a16:creationId xmlns:a16="http://schemas.microsoft.com/office/drawing/2014/main" id="{988D84AE-CD47-BF71-BEDA-D641FD8D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98" y="147475"/>
            <a:ext cx="3414783" cy="19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3DBB33-130B-01E8-ED4F-F08148F9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III. Moralsk sentimentalisme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E34315-E6EA-A33C-FCB9-8D31598D8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6589" cy="4340283"/>
          </a:xfrm>
        </p:spPr>
        <p:txBody>
          <a:bodyPr>
            <a:normAutofit/>
          </a:bodyPr>
          <a:lstStyle/>
          <a:p>
            <a:r>
              <a:rPr lang="nb-NO" dirty="0"/>
              <a:t>Menneskenaturen </a:t>
            </a:r>
            <a:r>
              <a:rPr lang="nb-NO" i="1" dirty="0"/>
              <a:t>er</a:t>
            </a:r>
            <a:r>
              <a:rPr lang="nb-NO" dirty="0"/>
              <a:t> moralsk.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Alle mennesker ligner grunnleggende på hverandre idet de tilhører den samme art av vesener.</a:t>
            </a:r>
            <a:endParaRPr lang="nb-NO" dirty="0"/>
          </a:p>
          <a:p>
            <a:r>
              <a:rPr lang="nb-NO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b-NO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elvilje</a:t>
            </a:r>
            <a:r>
              <a:rPr lang="nb-NO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 den viktigste dyd, og velvilje kommer fra </a:t>
            </a:r>
            <a:r>
              <a:rPr lang="nb-NO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medfølelse/empati</a:t>
            </a:r>
            <a:r>
              <a:rPr lang="nb-NO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den viktigste følelsen som vi har.</a:t>
            </a:r>
            <a:endParaRPr lang="nb-NO" dirty="0"/>
          </a:p>
          <a:p>
            <a:endParaRPr lang="nb-NO" dirty="0"/>
          </a:p>
        </p:txBody>
      </p:sp>
      <p:pic>
        <p:nvPicPr>
          <p:cNvPr id="16" name="Picture 15" descr="A close-up of a person&#10;&#10;Description automatically generated">
            <a:extLst>
              <a:ext uri="{FF2B5EF4-FFF2-40B4-BE49-F238E27FC236}">
                <a16:creationId xmlns:a16="http://schemas.microsoft.com/office/drawing/2014/main" id="{38497FC4-A55A-9601-49A1-FF635C7E4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r="-1" b="-1"/>
          <a:stretch/>
        </p:blipFill>
        <p:spPr>
          <a:xfrm>
            <a:off x="5701544" y="1808592"/>
            <a:ext cx="2911334" cy="38483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F48854-BFBD-D52E-52A5-A0B8BA68EEDE}"/>
              </a:ext>
            </a:extLst>
          </p:cNvPr>
          <p:cNvSpPr txBox="1"/>
          <p:nvPr/>
        </p:nvSpPr>
        <p:spPr>
          <a:xfrm>
            <a:off x="6174473" y="5656959"/>
            <a:ext cx="243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Mencius (372-289 f. Kr.)</a:t>
            </a:r>
          </a:p>
        </p:txBody>
      </p:sp>
      <p:pic>
        <p:nvPicPr>
          <p:cNvPr id="18" name="Picture 17" descr="A portrait of a person in a black robe&#10;&#10;Description automatically generated">
            <a:extLst>
              <a:ext uri="{FF2B5EF4-FFF2-40B4-BE49-F238E27FC236}">
                <a16:creationId xmlns:a16="http://schemas.microsoft.com/office/drawing/2014/main" id="{60A37DA3-72A9-F609-1817-D5F3FD1E0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-4" b="-4"/>
          <a:stretch/>
        </p:blipFill>
        <p:spPr>
          <a:xfrm>
            <a:off x="8725834" y="1820330"/>
            <a:ext cx="2627966" cy="3836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06C051-7F6F-DAD5-096A-D56A25BB1B89}"/>
              </a:ext>
            </a:extLst>
          </p:cNvPr>
          <p:cNvSpPr txBox="1"/>
          <p:nvPr/>
        </p:nvSpPr>
        <p:spPr>
          <a:xfrm>
            <a:off x="8725834" y="5656959"/>
            <a:ext cx="342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Francis </a:t>
            </a:r>
            <a:r>
              <a:rPr lang="nb-NO" sz="1600" dirty="0" err="1"/>
              <a:t>Hutcheson</a:t>
            </a:r>
            <a:r>
              <a:rPr lang="nb-NO" sz="1600" dirty="0"/>
              <a:t> (1694-1746)</a:t>
            </a:r>
          </a:p>
        </p:txBody>
      </p:sp>
    </p:spTree>
    <p:extLst>
      <p:ext uri="{BB962C8B-B14F-4D97-AF65-F5344CB8AC3E}">
        <p14:creationId xmlns:p14="http://schemas.microsoft.com/office/powerpoint/2010/main" val="40693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3DBB33-130B-01E8-ED4F-F08148F9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III. Moralsk sentimentalisme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E34315-E6EA-A33C-FCB9-8D31598D8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6589" cy="4340283"/>
          </a:xfrm>
        </p:spPr>
        <p:txBody>
          <a:bodyPr/>
          <a:lstStyle/>
          <a:p>
            <a:r>
              <a:rPr lang="nb-NO" dirty="0"/>
              <a:t>Medfølelse også mot dyr.</a:t>
            </a:r>
          </a:p>
          <a:p>
            <a:r>
              <a:rPr lang="nb-NO" dirty="0"/>
              <a:t>Etikken skjer i konsentriske sirkler.</a:t>
            </a:r>
          </a:p>
          <a:p>
            <a:r>
              <a:rPr lang="nb-NO" dirty="0"/>
              <a:t>Medfølelse er nødvendig men ikke tilstrekkelig. Man trenger gjentakelse og utdanning til å bli dydig.</a:t>
            </a:r>
          </a:p>
          <a:p>
            <a:endParaRPr lang="nb-NO" dirty="0"/>
          </a:p>
        </p:txBody>
      </p:sp>
      <p:pic>
        <p:nvPicPr>
          <p:cNvPr id="16" name="Picture 15" descr="A close-up of a person&#10;&#10;Description automatically generated">
            <a:extLst>
              <a:ext uri="{FF2B5EF4-FFF2-40B4-BE49-F238E27FC236}">
                <a16:creationId xmlns:a16="http://schemas.microsoft.com/office/drawing/2014/main" id="{38497FC4-A55A-9601-49A1-FF635C7E4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r="-1" b="-1"/>
          <a:stretch/>
        </p:blipFill>
        <p:spPr>
          <a:xfrm>
            <a:off x="5701544" y="1808592"/>
            <a:ext cx="2911334" cy="38483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F48854-BFBD-D52E-52A5-A0B8BA68EEDE}"/>
              </a:ext>
            </a:extLst>
          </p:cNvPr>
          <p:cNvSpPr txBox="1"/>
          <p:nvPr/>
        </p:nvSpPr>
        <p:spPr>
          <a:xfrm>
            <a:off x="6174473" y="5656959"/>
            <a:ext cx="243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Mencius (372-289 f. Kr.)</a:t>
            </a:r>
          </a:p>
        </p:txBody>
      </p:sp>
      <p:pic>
        <p:nvPicPr>
          <p:cNvPr id="18" name="Picture 17" descr="A portrait of a person in a black robe&#10;&#10;Description automatically generated">
            <a:extLst>
              <a:ext uri="{FF2B5EF4-FFF2-40B4-BE49-F238E27FC236}">
                <a16:creationId xmlns:a16="http://schemas.microsoft.com/office/drawing/2014/main" id="{60A37DA3-72A9-F609-1817-D5F3FD1E0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-4" b="-4"/>
          <a:stretch/>
        </p:blipFill>
        <p:spPr>
          <a:xfrm>
            <a:off x="8725834" y="1820330"/>
            <a:ext cx="2627966" cy="3836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06C051-7F6F-DAD5-096A-D56A25BB1B89}"/>
              </a:ext>
            </a:extLst>
          </p:cNvPr>
          <p:cNvSpPr txBox="1"/>
          <p:nvPr/>
        </p:nvSpPr>
        <p:spPr>
          <a:xfrm>
            <a:off x="8725834" y="5656959"/>
            <a:ext cx="342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Francis </a:t>
            </a:r>
            <a:r>
              <a:rPr lang="nb-NO" sz="1600" dirty="0" err="1"/>
              <a:t>Hutcheson</a:t>
            </a:r>
            <a:r>
              <a:rPr lang="nb-NO" sz="1600" dirty="0"/>
              <a:t> (1694-1746)</a:t>
            </a:r>
          </a:p>
        </p:txBody>
      </p:sp>
    </p:spTree>
    <p:extLst>
      <p:ext uri="{BB962C8B-B14F-4D97-AF65-F5344CB8AC3E}">
        <p14:creationId xmlns:p14="http://schemas.microsoft.com/office/powerpoint/2010/main" val="29569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4B4B-61F0-1DA7-0C44-CDB3B50D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III. Moralsk sentimentalisme</a:t>
            </a:r>
            <a:endParaRPr lang="nb-NO" dirty="0"/>
          </a:p>
        </p:txBody>
      </p:sp>
      <p:pic>
        <p:nvPicPr>
          <p:cNvPr id="7" name="Content Placeholder 6" descr="A cartoon of a person and a blue oval&#10;&#10;Description automatically generated">
            <a:extLst>
              <a:ext uri="{FF2B5EF4-FFF2-40B4-BE49-F238E27FC236}">
                <a16:creationId xmlns:a16="http://schemas.microsoft.com/office/drawing/2014/main" id="{998C8D11-BDB8-8C6C-748F-858E0BE1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996281"/>
            <a:ext cx="7258050" cy="4010025"/>
          </a:xfrm>
        </p:spPr>
      </p:pic>
    </p:spTree>
    <p:extLst>
      <p:ext uri="{BB962C8B-B14F-4D97-AF65-F5344CB8AC3E}">
        <p14:creationId xmlns:p14="http://schemas.microsoft.com/office/powerpoint/2010/main" val="35707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rawing of a person with a yellow sun&#10;&#10;Description automatically generated">
            <a:extLst>
              <a:ext uri="{FF2B5EF4-FFF2-40B4-BE49-F238E27FC236}">
                <a16:creationId xmlns:a16="http://schemas.microsoft.com/office/drawing/2014/main" id="{2BB5032F-6EC4-A5C7-3E12-CFF44DF145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" y="2081574"/>
            <a:ext cx="6447934" cy="286443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1944" y="1607330"/>
            <a:ext cx="3925478" cy="1325563"/>
          </a:xfrm>
        </p:spPr>
        <p:txBody>
          <a:bodyPr/>
          <a:lstStyle/>
          <a:p>
            <a:r>
              <a:rPr lang="nb-NO" dirty="0"/>
              <a:t>Takk for meg!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C2B000-9F92-9C10-F58C-CAA6625A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To </a:t>
            </a:r>
            <a:r>
              <a:rPr lang="en-US" dirty="0" err="1"/>
              <a:t>påstander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slutt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7E321-BB93-577F-73EA-DABC4E2F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problem med moralsk sentimentalismen er at hvis man velger forskjellige følelser som utgangspunkt av etikken, man ender opp med forskjellige etiske systemer.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Hvis fornuft ikke har den siste ord i etikk, det ser ut som at det er umulig å overbevise andre som er ikke enige med oss.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427F-9411-410C-0EA7-EAB338BE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 først, to ord om etikk…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A52-9BE5-4AAF-B70B-D17DC805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Etikken prøver å begrunne moralske standpunkter, å gi argumenter for og imot ulike alternativer til å handle.</a:t>
            </a:r>
          </a:p>
          <a:p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Etikken 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reflekterer over og diskuterer våre moralske verdier og normene:</a:t>
            </a:r>
          </a:p>
          <a:p>
            <a:pPr lvl="1"/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Hva er galt, og hva er riktig? </a:t>
            </a:r>
          </a:p>
          <a:p>
            <a:pPr lvl="1"/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Hva er den gode og kan vi kjenne den?</a:t>
            </a:r>
          </a:p>
          <a:p>
            <a:pPr lvl="1"/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Hva slags karaktertrekks bør vi kultivere til å bli dydig mennesker?</a:t>
            </a:r>
          </a:p>
          <a:p>
            <a:pPr lvl="1"/>
            <a:r>
              <a:rPr lang="nb-NO" dirty="0" err="1">
                <a:cs typeface="Times New Roman" panose="02020603050405020304" pitchFamily="18" charset="0"/>
              </a:rPr>
              <a:t>Osv</a:t>
            </a:r>
            <a:r>
              <a:rPr lang="nb-NO" dirty="0">
                <a:cs typeface="Times New Roman" panose="02020603050405020304" pitchFamily="18" charset="0"/>
              </a:rPr>
              <a:t>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08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i="1" dirty="0" err="1"/>
              <a:t>Objektiv</a:t>
            </a:r>
            <a:r>
              <a:rPr lang="en-US" dirty="0"/>
              <a:t>, </a:t>
            </a:r>
            <a:r>
              <a:rPr lang="en-US" i="1" dirty="0" err="1"/>
              <a:t>subjektiv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i="1" dirty="0" err="1"/>
              <a:t>intersubjektiv</a:t>
            </a:r>
            <a:r>
              <a:rPr lang="en-US" dirty="0"/>
              <a:t> </a:t>
            </a:r>
            <a:r>
              <a:rPr lang="en-US" dirty="0" err="1"/>
              <a:t>etikk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Er det </a:t>
            </a:r>
            <a:r>
              <a:rPr lang="en-US" dirty="0" err="1"/>
              <a:t>lov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komme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i="1" dirty="0"/>
              <a:t>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i="1" dirty="0" err="1"/>
              <a:t>bør</a:t>
            </a:r>
            <a:r>
              <a:rPr lang="en-US" dirty="0"/>
              <a:t>? </a:t>
            </a:r>
            <a:r>
              <a:rPr lang="en-US" dirty="0" err="1"/>
              <a:t>Hvis</a:t>
            </a:r>
            <a:r>
              <a:rPr lang="en-US" dirty="0"/>
              <a:t> ja, </a:t>
            </a:r>
            <a:r>
              <a:rPr lang="en-US" dirty="0" err="1"/>
              <a:t>hvordan</a:t>
            </a:r>
            <a:r>
              <a:rPr lang="en-US" dirty="0"/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Moralsk</a:t>
            </a:r>
            <a:r>
              <a:rPr lang="en-US" dirty="0"/>
              <a:t> </a:t>
            </a:r>
            <a:r>
              <a:rPr lang="en-US" dirty="0" err="1"/>
              <a:t>sentimentalisme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 </a:t>
            </a:r>
            <a:r>
              <a:rPr lang="en-US" dirty="0" err="1"/>
              <a:t>påstander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slutt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1AAEAD67-A31C-8A6A-0000-D5849C714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4" b="1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6" name="Picture 5" descr="A person standing in the desert&#10;&#10;Description automatically generated">
            <a:extLst>
              <a:ext uri="{FF2B5EF4-FFF2-40B4-BE49-F238E27FC236}">
                <a16:creationId xmlns:a16="http://schemas.microsoft.com/office/drawing/2014/main" id="{7214B10D-D069-97B3-B52B-6A817FF8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r="2018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3" name="Picture 2" descr="A person in black holding an object in the snow&#10;&#10;Description automatically generated">
            <a:extLst>
              <a:ext uri="{FF2B5EF4-FFF2-40B4-BE49-F238E27FC236}">
                <a16:creationId xmlns:a16="http://schemas.microsoft.com/office/drawing/2014/main" id="{30A3AA75-AE2D-8A9C-E1CC-ABD4BD38D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r="15509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8" name="Picture 7" descr="A person holding a steering wheel&#10;&#10;Description automatically generated">
            <a:extLst>
              <a:ext uri="{FF2B5EF4-FFF2-40B4-BE49-F238E27FC236}">
                <a16:creationId xmlns:a16="http://schemas.microsoft.com/office/drawing/2014/main" id="{1900DD34-E064-9C60-9A24-7446A7A6A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 r="13603" b="2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6FCD-4F19-FDBC-0669-E034156E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i="1" dirty="0" err="1"/>
              <a:t>Objektiv</a:t>
            </a:r>
            <a:r>
              <a:rPr lang="en-US" i="1" dirty="0"/>
              <a:t> </a:t>
            </a:r>
            <a:r>
              <a:rPr lang="en-US" dirty="0" err="1"/>
              <a:t>etikk</a:t>
            </a:r>
            <a:endParaRPr lang="en-US" dirty="0"/>
          </a:p>
        </p:txBody>
      </p:sp>
      <p:pic>
        <p:nvPicPr>
          <p:cNvPr id="5" name="Content Placeholder 4" descr="A drawing of a person looking at the sun&#10;&#10;Description automatically generated">
            <a:extLst>
              <a:ext uri="{FF2B5EF4-FFF2-40B4-BE49-F238E27FC236}">
                <a16:creationId xmlns:a16="http://schemas.microsoft.com/office/drawing/2014/main" id="{77E75BCF-2CCF-13B5-76AB-45C1FC8A12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0353"/>
            <a:ext cx="5181600" cy="230188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C4E8-3665-FADC-D6BC-C7FBCBF54C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Det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etisk</a:t>
            </a:r>
            <a:r>
              <a:rPr lang="en-US" dirty="0"/>
              <a:t> </a:t>
            </a:r>
            <a:r>
              <a:rPr lang="en-US" dirty="0" err="1"/>
              <a:t>sannhet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oppdages</a:t>
            </a:r>
            <a:r>
              <a:rPr lang="en-US" dirty="0"/>
              <a:t>.</a:t>
            </a:r>
          </a:p>
          <a:p>
            <a:r>
              <a:rPr lang="en-US" dirty="0"/>
              <a:t>Man </a:t>
            </a:r>
            <a:r>
              <a:rPr lang="en-US" dirty="0" err="1"/>
              <a:t>oppdager</a:t>
            </a:r>
            <a:r>
              <a:rPr lang="en-US" dirty="0"/>
              <a:t> den </a:t>
            </a:r>
            <a:r>
              <a:rPr lang="en-US" dirty="0" err="1"/>
              <a:t>etiske</a:t>
            </a:r>
            <a:r>
              <a:rPr lang="en-US" dirty="0"/>
              <a:t> </a:t>
            </a:r>
            <a:r>
              <a:rPr lang="en-US" dirty="0" err="1"/>
              <a:t>sannheten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fornuft</a:t>
            </a:r>
            <a:r>
              <a:rPr lang="en-US" dirty="0"/>
              <a:t>.</a:t>
            </a:r>
          </a:p>
          <a:p>
            <a:r>
              <a:rPr lang="en-US" dirty="0"/>
              <a:t>Fare for intolerance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absolutisme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87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A501-C7E0-B1D6-D5EA-0E5781BA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</a:t>
            </a:r>
            <a:r>
              <a:rPr lang="en-US" i="1" dirty="0" err="1"/>
              <a:t>Subjektiv</a:t>
            </a:r>
            <a:r>
              <a:rPr lang="en-US" dirty="0"/>
              <a:t> </a:t>
            </a:r>
            <a:r>
              <a:rPr lang="en-US" dirty="0" err="1"/>
              <a:t>etikk</a:t>
            </a:r>
            <a:endParaRPr lang="en-US" dirty="0"/>
          </a:p>
        </p:txBody>
      </p:sp>
      <p:pic>
        <p:nvPicPr>
          <p:cNvPr id="5" name="Content Placeholder 4" descr="A drawing of two faces with green arrows&#10;&#10;Description automatically generated">
            <a:extLst>
              <a:ext uri="{FF2B5EF4-FFF2-40B4-BE49-F238E27FC236}">
                <a16:creationId xmlns:a16="http://schemas.microsoft.com/office/drawing/2014/main" id="{00CE8A41-3AE5-575E-5648-E86A34FC50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4" y="2458164"/>
            <a:ext cx="4718292" cy="308625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CAA8E-C4F5-E704-2D39-57336C953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Forskjellige</a:t>
            </a:r>
            <a:r>
              <a:rPr lang="en-US" dirty="0"/>
              <a:t> </a:t>
            </a:r>
            <a:r>
              <a:rPr lang="en-US" dirty="0" err="1"/>
              <a:t>individer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grupper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forskjellige</a:t>
            </a:r>
            <a:r>
              <a:rPr lang="en-US" dirty="0"/>
              <a:t> </a:t>
            </a:r>
            <a:r>
              <a:rPr lang="en-US" dirty="0" err="1"/>
              <a:t>etiske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prinsipper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det </a:t>
            </a:r>
            <a:r>
              <a:rPr lang="en-US" dirty="0" err="1"/>
              <a:t>finnes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måte</a:t>
            </a:r>
            <a:r>
              <a:rPr lang="en-US" dirty="0"/>
              <a:t> å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rett</a:t>
            </a:r>
            <a:r>
              <a:rPr lang="en-US" dirty="0"/>
              <a:t>. Alle </a:t>
            </a:r>
            <a:r>
              <a:rPr lang="en-US" dirty="0" err="1"/>
              <a:t>etiske</a:t>
            </a:r>
            <a:r>
              <a:rPr lang="en-US" dirty="0"/>
              <a:t> </a:t>
            </a:r>
            <a:r>
              <a:rPr lang="en-US" dirty="0" err="1"/>
              <a:t>standpunkter</a:t>
            </a:r>
            <a:r>
              <a:rPr lang="en-US" dirty="0"/>
              <a:t> er </a:t>
            </a:r>
            <a:r>
              <a:rPr lang="en-US" dirty="0" err="1"/>
              <a:t>gyldige</a:t>
            </a:r>
            <a:r>
              <a:rPr lang="en-US" dirty="0"/>
              <a:t>.</a:t>
            </a:r>
          </a:p>
          <a:p>
            <a:r>
              <a:rPr lang="en-US" dirty="0" err="1"/>
              <a:t>Kontraintuitive</a:t>
            </a:r>
            <a:r>
              <a:rPr lang="en-US" dirty="0"/>
              <a:t> </a:t>
            </a:r>
            <a:r>
              <a:rPr lang="en-US" dirty="0" err="1"/>
              <a:t>implikasjoner</a:t>
            </a:r>
            <a:r>
              <a:rPr lang="en-US" dirty="0"/>
              <a:t>.</a:t>
            </a:r>
          </a:p>
          <a:p>
            <a:r>
              <a:rPr lang="en-US" dirty="0" err="1"/>
              <a:t>Umulig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kritisk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1AE3-8868-AC43-B047-E0A5FD81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I. </a:t>
            </a:r>
            <a:r>
              <a:rPr lang="en-US" i="1" dirty="0" err="1"/>
              <a:t>Intersubjektiv</a:t>
            </a:r>
            <a:r>
              <a:rPr lang="en-US" dirty="0"/>
              <a:t> </a:t>
            </a:r>
            <a:r>
              <a:rPr lang="en-US" dirty="0" err="1"/>
              <a:t>etikk</a:t>
            </a:r>
            <a:endParaRPr lang="en-US" dirty="0"/>
          </a:p>
        </p:txBody>
      </p:sp>
      <p:pic>
        <p:nvPicPr>
          <p:cNvPr id="5" name="Content Placeholder 4" descr="A drawing of a person with a yellow sun&#10;&#10;Description automatically generated">
            <a:extLst>
              <a:ext uri="{FF2B5EF4-FFF2-40B4-BE49-F238E27FC236}">
                <a16:creationId xmlns:a16="http://schemas.microsoft.com/office/drawing/2014/main" id="{1516A9F1-293A-C3D4-9E6B-ED6EB85C7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0353"/>
            <a:ext cx="5181600" cy="230188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AF0D98-6BBB-757F-40A8-533ECEC21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Vi </a:t>
            </a:r>
            <a:r>
              <a:rPr lang="nb-NO" dirty="0"/>
              <a:t>skaper</a:t>
            </a:r>
            <a:r>
              <a:rPr lang="en-US" dirty="0"/>
              <a:t> </a:t>
            </a:r>
            <a:r>
              <a:rPr lang="en-US" dirty="0" err="1"/>
              <a:t>etikken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.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finnes ikke en etisk sannhet som vi skal etter hvert oppdage, men dette betyr ikke at vi kan ikke være enig om noe grunnleggende ting.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finnes moralske verdier, prinsipper, begrep som gjelder for alle. En </a:t>
            </a:r>
            <a:r>
              <a:rPr lang="nb-NO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minima </a:t>
            </a:r>
            <a:r>
              <a:rPr lang="nb-NO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morali</a:t>
            </a:r>
            <a:r>
              <a:rPr lang="nb-NO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, på latinsk; </a:t>
            </a:r>
            <a:r>
              <a:rPr lang="nb-NO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syltynn universalisme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 hvor kommer dis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se fra?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0529DE-47EC-C423-E11E-A6A0C345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Er det </a:t>
            </a:r>
            <a:r>
              <a:rPr lang="en-US" dirty="0" err="1"/>
              <a:t>lov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komme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i="1" dirty="0"/>
              <a:t>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i="1" dirty="0" err="1"/>
              <a:t>bør</a:t>
            </a:r>
            <a:r>
              <a:rPr lang="en-US" dirty="0"/>
              <a:t>?</a:t>
            </a:r>
          </a:p>
        </p:txBody>
      </p:sp>
      <p:pic>
        <p:nvPicPr>
          <p:cNvPr id="8" name="Content Placeholder 7" descr="A person wearing a red turban&#10;&#10;Description automatically generated">
            <a:extLst>
              <a:ext uri="{FF2B5EF4-FFF2-40B4-BE49-F238E27FC236}">
                <a16:creationId xmlns:a16="http://schemas.microsoft.com/office/drawing/2014/main" id="{29CEAFD0-37F3-22B6-A686-F0A50E4CF4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40281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08DA4-F406-5F17-C44F-CB76F944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680" y="1825625"/>
            <a:ext cx="6802120" cy="4351338"/>
          </a:xfrm>
        </p:spPr>
        <p:txBody>
          <a:bodyPr>
            <a:normAutofit/>
          </a:bodyPr>
          <a:lstStyle/>
          <a:p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ange argumenterer på hvordan tingene </a:t>
            </a:r>
            <a:r>
              <a:rPr lang="nb-NO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bør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være fra hvordan tingene </a:t>
            </a:r>
            <a:r>
              <a:rPr lang="nb-NO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nb-NO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dirty="0">
                <a:ea typeface="Times New Roman" panose="02020603050405020304" pitchFamily="18" charset="0"/>
                <a:cs typeface="Times New Roman" panose="02020603050405020304" pitchFamily="18" charset="0"/>
              </a:rPr>
              <a:t>uten å rettferdiggjøre denne transisjonen.</a:t>
            </a:r>
          </a:p>
          <a:p>
            <a:r>
              <a:rPr lang="nb-NO" dirty="0">
                <a:cs typeface="Times New Roman" panose="02020603050405020304" pitchFamily="18" charset="0"/>
              </a:rPr>
              <a:t>«Det </a:t>
            </a:r>
            <a:r>
              <a:rPr lang="nb-NO" i="1" dirty="0">
                <a:cs typeface="Times New Roman" panose="02020603050405020304" pitchFamily="18" charset="0"/>
              </a:rPr>
              <a:t>er/bør </a:t>
            </a:r>
            <a:r>
              <a:rPr lang="nb-NO" dirty="0">
                <a:cs typeface="Times New Roman" panose="02020603050405020304" pitchFamily="18" charset="0"/>
              </a:rPr>
              <a:t>problemet i filosofi».</a:t>
            </a:r>
          </a:p>
          <a:p>
            <a:r>
              <a:rPr lang="nb-NO" dirty="0">
                <a:cs typeface="Times New Roman" panose="02020603050405020304" pitchFamily="18" charset="0"/>
              </a:rPr>
              <a:t>Min tolkning: dette betyr ikke at det er ulovlig å komme fra </a:t>
            </a:r>
            <a:r>
              <a:rPr lang="nb-NO" i="1" dirty="0">
                <a:cs typeface="Times New Roman" panose="02020603050405020304" pitchFamily="18" charset="0"/>
              </a:rPr>
              <a:t>er</a:t>
            </a:r>
            <a:r>
              <a:rPr lang="nb-NO" dirty="0">
                <a:cs typeface="Times New Roman" panose="02020603050405020304" pitchFamily="18" charset="0"/>
              </a:rPr>
              <a:t> til </a:t>
            </a:r>
            <a:r>
              <a:rPr lang="nb-NO" i="1" dirty="0">
                <a:cs typeface="Times New Roman" panose="02020603050405020304" pitchFamily="18" charset="0"/>
              </a:rPr>
              <a:t>bør</a:t>
            </a:r>
            <a:r>
              <a:rPr lang="nb-NO" dirty="0">
                <a:cs typeface="Times New Roman" panose="02020603050405020304" pitchFamily="18" charset="0"/>
              </a:rPr>
              <a:t>, men heller at transisjonen må begrunnes. Fornuft kan ikke motivere oss til moralske handlinger. Så hva da?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41033-ECC1-CFDE-D719-92FD5A2B5B95}"/>
              </a:ext>
            </a:extLst>
          </p:cNvPr>
          <p:cNvSpPr txBox="1"/>
          <p:nvPr/>
        </p:nvSpPr>
        <p:spPr>
          <a:xfrm>
            <a:off x="1091809" y="618680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Hume (1711-1776)</a:t>
            </a:r>
          </a:p>
        </p:txBody>
      </p:sp>
    </p:spTree>
    <p:extLst>
      <p:ext uri="{BB962C8B-B14F-4D97-AF65-F5344CB8AC3E}">
        <p14:creationId xmlns:p14="http://schemas.microsoft.com/office/powerpoint/2010/main" val="14981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0529DE-47EC-C423-E11E-A6A0C345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Er det </a:t>
            </a:r>
            <a:r>
              <a:rPr lang="en-US" dirty="0" err="1"/>
              <a:t>lov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komme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i="1" dirty="0"/>
              <a:t>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i="1" dirty="0" err="1"/>
              <a:t>bør</a:t>
            </a:r>
            <a:r>
              <a:rPr lang="en-US" dirty="0"/>
              <a:t>?</a:t>
            </a:r>
          </a:p>
        </p:txBody>
      </p:sp>
      <p:pic>
        <p:nvPicPr>
          <p:cNvPr id="8" name="Content Placeholder 7" descr="A person wearing a red turban&#10;&#10;Description automatically generated">
            <a:extLst>
              <a:ext uri="{FF2B5EF4-FFF2-40B4-BE49-F238E27FC236}">
                <a16:creationId xmlns:a16="http://schemas.microsoft.com/office/drawing/2014/main" id="{29CEAFD0-37F3-22B6-A686-F0A50E4CF4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40281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08DA4-F406-5F17-C44F-CB76F944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680" y="1825625"/>
            <a:ext cx="6802120" cy="4351338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P: Barna lider hvis man torturerer dem.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P: Det er galt å forårsake unødvendig lidelse.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K: Man bør ikke torturere barn.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nb-N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«rå» materialet fra etikken kommer fra vår virkelighet, vår menneskelige måte å erfare verden.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 er ikke en nødvendig sammenheng mellom </a:t>
            </a:r>
            <a:r>
              <a:rPr lang="nb-NO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nb-NO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bør</a:t>
            </a:r>
            <a:r>
              <a:rPr lang="nb-NO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Vi har en følelsesbasert erkjennelse av noe og som et resultat av det kommer den følelsesbasert handlingen.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066389A85B146A76FC6E48F955D3A" ma:contentTypeVersion="15" ma:contentTypeDescription="Opprett et nytt dokument." ma:contentTypeScope="" ma:versionID="725bef31a0e4e29457d235345e2a22fd">
  <xsd:schema xmlns:xsd="http://www.w3.org/2001/XMLSchema" xmlns:xs="http://www.w3.org/2001/XMLSchema" xmlns:p="http://schemas.microsoft.com/office/2006/metadata/properties" xmlns:ns3="5ca0d017-ed61-4eaa-952b-f646cc2a948a" xmlns:ns4="b1a25477-df18-4f46-9e1a-50fc76968022" targetNamespace="http://schemas.microsoft.com/office/2006/metadata/properties" ma:root="true" ma:fieldsID="7b59b844a63f6f3ef73395518cff2f19" ns3:_="" ns4:_="">
    <xsd:import namespace="5ca0d017-ed61-4eaa-952b-f646cc2a948a"/>
    <xsd:import namespace="b1a25477-df18-4f46-9e1a-50fc769680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0d017-ed61-4eaa-952b-f646cc2a9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25477-df18-4f46-9e1a-50fc76968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a25477-df18-4f46-9e1a-50fc76968022" xsi:nil="true"/>
  </documentManagement>
</p:properties>
</file>

<file path=customXml/itemProps1.xml><?xml version="1.0" encoding="utf-8"?>
<ds:datastoreItem xmlns:ds="http://schemas.openxmlformats.org/officeDocument/2006/customXml" ds:itemID="{9029DE59-967C-4F16-91C6-865903E22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0d017-ed61-4eaa-952b-f646cc2a948a"/>
    <ds:schemaRef ds:uri="b1a25477-df18-4f46-9e1a-50fc76968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DA7EB3-C22A-4F01-A624-66BD7A69C2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B3BB8-411B-43E1-A46B-7A0C18098BE3}">
  <ds:schemaRefs>
    <ds:schemaRef ds:uri="http://www.w3.org/XML/1998/namespace"/>
    <ds:schemaRef ds:uri="5ca0d017-ed61-4eaa-952b-f646cc2a948a"/>
    <ds:schemaRef ds:uri="http://purl.org/dc/terms/"/>
    <ds:schemaRef ds:uri="http://schemas.microsoft.com/office/infopath/2007/PartnerControls"/>
    <ds:schemaRef ds:uri="http://purl.org/dc/dcmitype/"/>
    <ds:schemaRef ds:uri="b1a25477-df18-4f46-9e1a-50fc7696802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22854</TotalTime>
  <Words>680</Words>
  <Application>Microsoft Office PowerPoint</Application>
  <PresentationFormat>Widescreen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Times New Roman</vt:lpstr>
      <vt:lpstr>Office Theme</vt:lpstr>
      <vt:lpstr>PowerPoint Presentation</vt:lpstr>
      <vt:lpstr>Men først, to ord om etikk…</vt:lpstr>
      <vt:lpstr>Plan</vt:lpstr>
      <vt:lpstr>PowerPoint Presentation</vt:lpstr>
      <vt:lpstr>Objektiv etikk</vt:lpstr>
      <vt:lpstr>I. Subjektiv etikk</vt:lpstr>
      <vt:lpstr>I. Intersubjektiv etikk</vt:lpstr>
      <vt:lpstr>II. Er det lov til å komme fra er til bør?</vt:lpstr>
      <vt:lpstr>II. Er det lov til å komme fra er til bør?</vt:lpstr>
      <vt:lpstr>III. Moralsk sentimentalisme</vt:lpstr>
      <vt:lpstr>III. Moralsk sentimentalisme</vt:lpstr>
      <vt:lpstr>PowerPoint Presentation</vt:lpstr>
      <vt:lpstr>III. Moralsk sentimentalisme</vt:lpstr>
      <vt:lpstr>III. Moralsk sentimentalisme</vt:lpstr>
      <vt:lpstr>III. Moralsk sentimentalisme</vt:lpstr>
      <vt:lpstr>Takk for meg!</vt:lpstr>
      <vt:lpstr>IV. To påstander til slutt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mancilla</dc:creator>
  <cp:lastModifiedBy>alejandra mancilla</cp:lastModifiedBy>
  <cp:revision>90</cp:revision>
  <dcterms:created xsi:type="dcterms:W3CDTF">2022-10-19T15:23:02Z</dcterms:created>
  <dcterms:modified xsi:type="dcterms:W3CDTF">2024-03-05T13:16:14Z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0x0101001DE066389A85B146A76FC6E48F955D3A</vt:lpwstr>
  </property>
</Properties>
</file>